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87" r:id="rId1"/>
  </p:sldMasterIdLst>
  <p:notesMasterIdLst>
    <p:notesMasterId r:id="rId16"/>
  </p:notesMasterIdLst>
  <p:handoutMasterIdLst>
    <p:handoutMasterId r:id="rId17"/>
  </p:handoutMasterIdLst>
  <p:sldIdLst>
    <p:sldId id="269" r:id="rId2"/>
    <p:sldId id="259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92" r:id="rId11"/>
    <p:sldId id="293" r:id="rId12"/>
    <p:sldId id="294" r:id="rId13"/>
    <p:sldId id="296" r:id="rId14"/>
    <p:sldId id="295" r:id="rId15"/>
  </p:sldIdLst>
  <p:sldSz cx="7935913" cy="4464050"/>
  <p:notesSz cx="6858000" cy="9144000"/>
  <p:embeddedFontLst>
    <p:embeddedFont>
      <p:font typeface="Basis Grotesque Pro" panose="02000503030000020004" pitchFamily="2" charset="0"/>
      <p:regular r:id="rId18"/>
      <p:bold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Calibri Light" panose="020F0302020204030204" pitchFamily="34" charset="0"/>
      <p:regular r:id="rId24"/>
      <p:italic r:id="rId2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D2D8"/>
    <a:srgbClr val="C3C8CF"/>
    <a:srgbClr val="EFF0F3"/>
    <a:srgbClr val="DDE0E4"/>
    <a:srgbClr val="E2F0F3"/>
    <a:srgbClr val="E7E8ED"/>
    <a:srgbClr val="7614C7"/>
    <a:srgbClr val="CB2DA9"/>
    <a:srgbClr val="546782"/>
    <a:srgbClr val="B4A8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03" autoAdjust="0"/>
    <p:restoredTop sz="96357" autoAdjust="0"/>
  </p:normalViewPr>
  <p:slideViewPr>
    <p:cSldViewPr snapToGrid="0" snapToObjects="1">
      <p:cViewPr varScale="1">
        <p:scale>
          <a:sx n="118" d="100"/>
          <a:sy n="118" d="100"/>
        </p:scale>
        <p:origin x="192" y="312"/>
      </p:cViewPr>
      <p:guideLst/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</p:sldLst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13" d="100"/>
          <a:sy n="113" d="100"/>
        </p:scale>
        <p:origin x="3272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3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9.xml"/><Relationship Id="rId3" Type="http://schemas.openxmlformats.org/officeDocument/2006/relationships/slide" Target="slides/slide4.xml"/><Relationship Id="rId7" Type="http://schemas.openxmlformats.org/officeDocument/2006/relationships/slide" Target="slides/slide8.xml"/><Relationship Id="rId2" Type="http://schemas.openxmlformats.org/officeDocument/2006/relationships/slide" Target="slides/slide3.xml"/><Relationship Id="rId1" Type="http://schemas.openxmlformats.org/officeDocument/2006/relationships/slide" Target="slides/slide2.xml"/><Relationship Id="rId6" Type="http://schemas.openxmlformats.org/officeDocument/2006/relationships/slide" Target="slides/slide7.xml"/><Relationship Id="rId11" Type="http://schemas.openxmlformats.org/officeDocument/2006/relationships/slide" Target="slides/slide12.xml"/><Relationship Id="rId5" Type="http://schemas.openxmlformats.org/officeDocument/2006/relationships/slide" Target="slides/slide6.xml"/><Relationship Id="rId10" Type="http://schemas.openxmlformats.org/officeDocument/2006/relationships/slide" Target="slides/slide11.xml"/><Relationship Id="rId4" Type="http://schemas.openxmlformats.org/officeDocument/2006/relationships/slide" Target="slides/slide5.xml"/><Relationship Id="rId9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96735932-DD94-469F-A90F-809A29E6478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F4639CD-38F9-4F0B-A9BB-4EE28C701ED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1236BA-BBCD-4308-BA99-6E6A06B81375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F52B23F-C86C-457A-AE0D-6765D9F7155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F891B9A-D513-4A07-A008-546FD0244A3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C0E73F-14A6-42AD-8257-617D8F51CB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075328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F1C42F-B4B4-A642-8AAB-144E6F431628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098BF5-0448-5C44-93A8-4C676F854E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948865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666415" rtl="0" eaLnBrk="1" latinLnBrk="0" hangingPunct="1">
      <a:defRPr sz="875" kern="1200">
        <a:solidFill>
          <a:schemeClr val="tx1"/>
        </a:solidFill>
        <a:latin typeface="+mn-lt"/>
        <a:ea typeface="+mn-ea"/>
        <a:cs typeface="+mn-cs"/>
      </a:defRPr>
    </a:lvl1pPr>
    <a:lvl2pPr marL="333207" algn="l" defTabSz="666415" rtl="0" eaLnBrk="1" latinLnBrk="0" hangingPunct="1">
      <a:defRPr sz="875" kern="1200">
        <a:solidFill>
          <a:schemeClr val="tx1"/>
        </a:solidFill>
        <a:latin typeface="+mn-lt"/>
        <a:ea typeface="+mn-ea"/>
        <a:cs typeface="+mn-cs"/>
      </a:defRPr>
    </a:lvl2pPr>
    <a:lvl3pPr marL="666415" algn="l" defTabSz="666415" rtl="0" eaLnBrk="1" latinLnBrk="0" hangingPunct="1">
      <a:defRPr sz="875" kern="1200">
        <a:solidFill>
          <a:schemeClr val="tx1"/>
        </a:solidFill>
        <a:latin typeface="+mn-lt"/>
        <a:ea typeface="+mn-ea"/>
        <a:cs typeface="+mn-cs"/>
      </a:defRPr>
    </a:lvl3pPr>
    <a:lvl4pPr marL="999622" algn="l" defTabSz="666415" rtl="0" eaLnBrk="1" latinLnBrk="0" hangingPunct="1">
      <a:defRPr sz="875" kern="1200">
        <a:solidFill>
          <a:schemeClr val="tx1"/>
        </a:solidFill>
        <a:latin typeface="+mn-lt"/>
        <a:ea typeface="+mn-ea"/>
        <a:cs typeface="+mn-cs"/>
      </a:defRPr>
    </a:lvl4pPr>
    <a:lvl5pPr marL="1332829" algn="l" defTabSz="666415" rtl="0" eaLnBrk="1" latinLnBrk="0" hangingPunct="1">
      <a:defRPr sz="875" kern="1200">
        <a:solidFill>
          <a:schemeClr val="tx1"/>
        </a:solidFill>
        <a:latin typeface="+mn-lt"/>
        <a:ea typeface="+mn-ea"/>
        <a:cs typeface="+mn-cs"/>
      </a:defRPr>
    </a:lvl5pPr>
    <a:lvl6pPr marL="1666037" algn="l" defTabSz="666415" rtl="0" eaLnBrk="1" latinLnBrk="0" hangingPunct="1">
      <a:defRPr sz="875" kern="1200">
        <a:solidFill>
          <a:schemeClr val="tx1"/>
        </a:solidFill>
        <a:latin typeface="+mn-lt"/>
        <a:ea typeface="+mn-ea"/>
        <a:cs typeface="+mn-cs"/>
      </a:defRPr>
    </a:lvl6pPr>
    <a:lvl7pPr marL="1999244" algn="l" defTabSz="666415" rtl="0" eaLnBrk="1" latinLnBrk="0" hangingPunct="1">
      <a:defRPr sz="875" kern="1200">
        <a:solidFill>
          <a:schemeClr val="tx1"/>
        </a:solidFill>
        <a:latin typeface="+mn-lt"/>
        <a:ea typeface="+mn-ea"/>
        <a:cs typeface="+mn-cs"/>
      </a:defRPr>
    </a:lvl7pPr>
    <a:lvl8pPr marL="2332452" algn="l" defTabSz="666415" rtl="0" eaLnBrk="1" latinLnBrk="0" hangingPunct="1">
      <a:defRPr sz="875" kern="1200">
        <a:solidFill>
          <a:schemeClr val="tx1"/>
        </a:solidFill>
        <a:latin typeface="+mn-lt"/>
        <a:ea typeface="+mn-ea"/>
        <a:cs typeface="+mn-cs"/>
      </a:defRPr>
    </a:lvl8pPr>
    <a:lvl9pPr marL="2665659" algn="l" defTabSz="666415" rtl="0" eaLnBrk="1" latinLnBrk="0" hangingPunct="1">
      <a:defRPr sz="87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098BF5-0448-5C44-93A8-4C676F854E0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98631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098BF5-0448-5C44-93A8-4C676F854E0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89933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098BF5-0448-5C44-93A8-4C676F854E0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14490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098BF5-0448-5C44-93A8-4C676F854E0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09997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098BF5-0448-5C44-93A8-4C676F854E0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99265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098BF5-0448-5C44-93A8-4C676F854E0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67842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098BF5-0448-5C44-93A8-4C676F854E06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52718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098BF5-0448-5C44-93A8-4C676F854E0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70058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098BF5-0448-5C44-93A8-4C676F854E06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09757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098BF5-0448-5C44-93A8-4C676F854E06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2019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098BF5-0448-5C44-93A8-4C676F854E06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53658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098BF5-0448-5C44-93A8-4C676F854E06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77924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098BF5-0448-5C44-93A8-4C676F854E06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75742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098BF5-0448-5C44-93A8-4C676F854E06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90123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123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Pr>
        <a:solidFill>
          <a:srgbClr val="E7E8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408964B-D078-40B0-916E-B575589C89E2}"/>
              </a:ext>
            </a:extLst>
          </p:cNvPr>
          <p:cNvSpPr/>
          <p:nvPr userDrawn="1"/>
        </p:nvSpPr>
        <p:spPr>
          <a:xfrm>
            <a:off x="-1" y="0"/>
            <a:ext cx="793163" cy="4464050"/>
          </a:xfrm>
          <a:prstGeom prst="rect">
            <a:avLst/>
          </a:prstGeom>
          <a:solidFill>
            <a:srgbClr val="E7E8ED"/>
          </a:solidFill>
          <a:ln>
            <a:noFill/>
          </a:ln>
          <a:effectLst>
            <a:outerShdw blurRad="177800" dist="38100" algn="l" rotWithShape="0">
              <a:schemeClr val="tx2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4430FEB4-074B-45D7-9911-D0B6243BE707}"/>
              </a:ext>
            </a:extLst>
          </p:cNvPr>
          <p:cNvGrpSpPr/>
          <p:nvPr userDrawn="1"/>
        </p:nvGrpSpPr>
        <p:grpSpPr>
          <a:xfrm>
            <a:off x="239631" y="3910493"/>
            <a:ext cx="313896" cy="314331"/>
            <a:chOff x="4323713" y="2214128"/>
            <a:chExt cx="2204097" cy="2207153"/>
          </a:xfrm>
        </p:grpSpPr>
        <p:sp>
          <p:nvSpPr>
            <p:cNvPr id="11" name="Прямоугольник: скругленные углы 10">
              <a:extLst>
                <a:ext uri="{FF2B5EF4-FFF2-40B4-BE49-F238E27FC236}">
                  <a16:creationId xmlns:a16="http://schemas.microsoft.com/office/drawing/2014/main" id="{B0312AD6-65DE-44BC-8FC4-E0859E7F735A}"/>
                </a:ext>
              </a:extLst>
            </p:cNvPr>
            <p:cNvSpPr/>
            <p:nvPr/>
          </p:nvSpPr>
          <p:spPr>
            <a:xfrm>
              <a:off x="4323713" y="2214128"/>
              <a:ext cx="2204097" cy="2207153"/>
            </a:xfrm>
            <a:prstGeom prst="roundRect">
              <a:avLst/>
            </a:prstGeom>
            <a:solidFill>
              <a:srgbClr val="E7E8ED"/>
            </a:solidFill>
            <a:ln>
              <a:noFill/>
            </a:ln>
            <a:effectLst>
              <a:outerShdw blurRad="139700" dist="63500" dir="13080000" sx="103000" sy="103000" algn="tr" rotWithShape="0">
                <a:schemeClr val="bg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/>
            </a:p>
          </p:txBody>
        </p:sp>
        <p:sp>
          <p:nvSpPr>
            <p:cNvPr id="12" name="Прямоугольник: скругленные углы 11">
              <a:extLst>
                <a:ext uri="{FF2B5EF4-FFF2-40B4-BE49-F238E27FC236}">
                  <a16:creationId xmlns:a16="http://schemas.microsoft.com/office/drawing/2014/main" id="{5F7A3315-3C25-41EC-9A5B-810D92155D45}"/>
                </a:ext>
              </a:extLst>
            </p:cNvPr>
            <p:cNvSpPr/>
            <p:nvPr/>
          </p:nvSpPr>
          <p:spPr>
            <a:xfrm>
              <a:off x="4323713" y="2214128"/>
              <a:ext cx="2204097" cy="2207153"/>
            </a:xfrm>
            <a:prstGeom prst="roundRect">
              <a:avLst/>
            </a:prstGeom>
            <a:solidFill>
              <a:srgbClr val="E7E8ED"/>
            </a:solidFill>
            <a:ln>
              <a:noFill/>
            </a:ln>
            <a:effectLst>
              <a:outerShdw blurRad="38100" dist="63500" dir="3780000" sx="101000" sy="101000" algn="l" rotWithShape="0">
                <a:schemeClr val="tx2">
                  <a:lumMod val="60000"/>
                  <a:lumOff val="4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/>
            </a:p>
          </p:txBody>
        </p:sp>
      </p:grp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F1F08B43-5305-4781-8B64-5C133D22192E}"/>
              </a:ext>
            </a:extLst>
          </p:cNvPr>
          <p:cNvGrpSpPr/>
          <p:nvPr userDrawn="1"/>
        </p:nvGrpSpPr>
        <p:grpSpPr>
          <a:xfrm>
            <a:off x="239631" y="3445529"/>
            <a:ext cx="313896" cy="314331"/>
            <a:chOff x="281096" y="3577536"/>
            <a:chExt cx="230968" cy="231288"/>
          </a:xfrm>
        </p:grpSpPr>
        <p:grpSp>
          <p:nvGrpSpPr>
            <p:cNvPr id="14" name="Группа 13">
              <a:extLst>
                <a:ext uri="{FF2B5EF4-FFF2-40B4-BE49-F238E27FC236}">
                  <a16:creationId xmlns:a16="http://schemas.microsoft.com/office/drawing/2014/main" id="{F3E08F36-2AB5-4FCB-BB44-08D5B902B4A1}"/>
                </a:ext>
              </a:extLst>
            </p:cNvPr>
            <p:cNvGrpSpPr/>
            <p:nvPr/>
          </p:nvGrpSpPr>
          <p:grpSpPr>
            <a:xfrm>
              <a:off x="281096" y="3577536"/>
              <a:ext cx="230968" cy="231288"/>
              <a:chOff x="4323713" y="2214128"/>
              <a:chExt cx="2204097" cy="2207153"/>
            </a:xfrm>
          </p:grpSpPr>
          <p:sp>
            <p:nvSpPr>
              <p:cNvPr id="16" name="Прямоугольник: скругленные углы 15">
                <a:extLst>
                  <a:ext uri="{FF2B5EF4-FFF2-40B4-BE49-F238E27FC236}">
                    <a16:creationId xmlns:a16="http://schemas.microsoft.com/office/drawing/2014/main" id="{39A50FB7-1496-4B55-B7E9-8EECCE05105A}"/>
                  </a:ext>
                </a:extLst>
              </p:cNvPr>
              <p:cNvSpPr/>
              <p:nvPr/>
            </p:nvSpPr>
            <p:spPr>
              <a:xfrm>
                <a:off x="4323713" y="2214128"/>
                <a:ext cx="2204097" cy="2207153"/>
              </a:xfrm>
              <a:prstGeom prst="roundRect">
                <a:avLst/>
              </a:prstGeom>
              <a:solidFill>
                <a:srgbClr val="E7E8ED"/>
              </a:solidFill>
              <a:ln>
                <a:noFill/>
              </a:ln>
              <a:effectLst>
                <a:outerShdw blurRad="139700" dist="63500" dir="13080000" sx="103000" sy="103000" algn="tr" rotWithShape="0">
                  <a:schemeClr val="bg1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50"/>
              </a:p>
            </p:txBody>
          </p:sp>
          <p:sp>
            <p:nvSpPr>
              <p:cNvPr id="17" name="Прямоугольник: скругленные углы 16">
                <a:extLst>
                  <a:ext uri="{FF2B5EF4-FFF2-40B4-BE49-F238E27FC236}">
                    <a16:creationId xmlns:a16="http://schemas.microsoft.com/office/drawing/2014/main" id="{5E62C763-FC48-4869-B9D8-D380770B1C77}"/>
                  </a:ext>
                </a:extLst>
              </p:cNvPr>
              <p:cNvSpPr/>
              <p:nvPr/>
            </p:nvSpPr>
            <p:spPr>
              <a:xfrm>
                <a:off x="4323713" y="2214128"/>
                <a:ext cx="2204097" cy="2207153"/>
              </a:xfrm>
              <a:prstGeom prst="roundRect">
                <a:avLst/>
              </a:prstGeom>
              <a:solidFill>
                <a:srgbClr val="E7E8ED"/>
              </a:solidFill>
              <a:ln>
                <a:noFill/>
              </a:ln>
              <a:effectLst>
                <a:outerShdw blurRad="38100" dist="63500" dir="3780000" sx="101000" sy="101000" algn="l" rotWithShape="0">
                  <a:schemeClr val="tx2">
                    <a:lumMod val="60000"/>
                    <a:lumOff val="40000"/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50"/>
              </a:p>
            </p:txBody>
          </p:sp>
        </p:grp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0E7A1167-7894-4F5D-81BE-98DF920D9F5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5457" y="3615019"/>
              <a:ext cx="142246" cy="156323"/>
            </a:xfrm>
            <a:prstGeom prst="rect">
              <a:avLst/>
            </a:prstGeom>
          </p:spPr>
        </p:pic>
      </p:grp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70E28873-7F06-4A7D-B8B2-DBEAAF27E151}"/>
              </a:ext>
            </a:extLst>
          </p:cNvPr>
          <p:cNvCxnSpPr>
            <a:cxnSpLocks/>
          </p:cNvCxnSpPr>
          <p:nvPr userDrawn="1"/>
        </p:nvCxnSpPr>
        <p:spPr>
          <a:xfrm>
            <a:off x="396579" y="1084202"/>
            <a:ext cx="0" cy="2174204"/>
          </a:xfrm>
          <a:prstGeom prst="straightConnector1">
            <a:avLst/>
          </a:prstGeom>
          <a:ln w="12700">
            <a:solidFill>
              <a:srgbClr val="D2D8E1">
                <a:alpha val="45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3954799"/>
            <a:ext cx="793162" cy="237669"/>
          </a:xfrm>
        </p:spPr>
        <p:txBody>
          <a:bodyPr/>
          <a:lstStyle>
            <a:lvl1pPr>
              <a:defRPr sz="1000"/>
            </a:lvl1pPr>
          </a:lstStyle>
          <a:p>
            <a:fld id="{3EED394C-D218-674C-9F66-87831560E4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5308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5594" y="237670"/>
            <a:ext cx="6844725" cy="8628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5594" y="1188347"/>
            <a:ext cx="6844725" cy="2832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00849" y="4137513"/>
            <a:ext cx="589469" cy="237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8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ED394C-D218-674C-9F66-87831560E4B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6394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94" r:id="rId2"/>
  </p:sldLayoutIdLst>
  <p:hf hdr="0" ftr="0" dt="0"/>
  <p:txStyles>
    <p:titleStyle>
      <a:lvl1pPr algn="l" defTabSz="595183" rtl="0" eaLnBrk="1" latinLnBrk="0" hangingPunct="1">
        <a:lnSpc>
          <a:spcPct val="90000"/>
        </a:lnSpc>
        <a:spcBef>
          <a:spcPct val="0"/>
        </a:spcBef>
        <a:buNone/>
        <a:defRPr sz="28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8796" indent="-148796" algn="l" defTabSz="595183" rtl="0" eaLnBrk="1" latinLnBrk="0" hangingPunct="1">
        <a:lnSpc>
          <a:spcPct val="90000"/>
        </a:lnSpc>
        <a:spcBef>
          <a:spcPts val="651"/>
        </a:spcBef>
        <a:buFont typeface="Arial" panose="020B0604020202020204" pitchFamily="34" charset="0"/>
        <a:buChar char="•"/>
        <a:defRPr sz="1823" kern="1200">
          <a:solidFill>
            <a:schemeClr val="tx1"/>
          </a:solidFill>
          <a:latin typeface="+mn-lt"/>
          <a:ea typeface="+mn-ea"/>
          <a:cs typeface="+mn-cs"/>
        </a:defRPr>
      </a:lvl1pPr>
      <a:lvl2pPr marL="446387" indent="-148796" algn="l" defTabSz="595183" rtl="0" eaLnBrk="1" latinLnBrk="0" hangingPunct="1">
        <a:lnSpc>
          <a:spcPct val="90000"/>
        </a:lnSpc>
        <a:spcBef>
          <a:spcPts val="325"/>
        </a:spcBef>
        <a:buFont typeface="Arial" panose="020B0604020202020204" pitchFamily="34" charset="0"/>
        <a:buChar char="•"/>
        <a:defRPr sz="1562" kern="1200">
          <a:solidFill>
            <a:schemeClr val="tx1"/>
          </a:solidFill>
          <a:latin typeface="+mn-lt"/>
          <a:ea typeface="+mn-ea"/>
          <a:cs typeface="+mn-cs"/>
        </a:defRPr>
      </a:lvl2pPr>
      <a:lvl3pPr marL="743979" indent="-148796" algn="l" defTabSz="595183" rtl="0" eaLnBrk="1" latinLnBrk="0" hangingPunct="1">
        <a:lnSpc>
          <a:spcPct val="90000"/>
        </a:lnSpc>
        <a:spcBef>
          <a:spcPts val="325"/>
        </a:spcBef>
        <a:buFont typeface="Arial" panose="020B0604020202020204" pitchFamily="34" charset="0"/>
        <a:buChar char="•"/>
        <a:defRPr sz="1302" kern="1200">
          <a:solidFill>
            <a:schemeClr val="tx1"/>
          </a:solidFill>
          <a:latin typeface="+mn-lt"/>
          <a:ea typeface="+mn-ea"/>
          <a:cs typeface="+mn-cs"/>
        </a:defRPr>
      </a:lvl3pPr>
      <a:lvl4pPr marL="1041570" indent="-148796" algn="l" defTabSz="595183" rtl="0" eaLnBrk="1" latinLnBrk="0" hangingPunct="1">
        <a:lnSpc>
          <a:spcPct val="90000"/>
        </a:lnSpc>
        <a:spcBef>
          <a:spcPts val="325"/>
        </a:spcBef>
        <a:buFont typeface="Arial" panose="020B0604020202020204" pitchFamily="34" charset="0"/>
        <a:buChar char="•"/>
        <a:defRPr sz="1172" kern="1200">
          <a:solidFill>
            <a:schemeClr val="tx1"/>
          </a:solidFill>
          <a:latin typeface="+mn-lt"/>
          <a:ea typeface="+mn-ea"/>
          <a:cs typeface="+mn-cs"/>
        </a:defRPr>
      </a:lvl4pPr>
      <a:lvl5pPr marL="1339162" indent="-148796" algn="l" defTabSz="595183" rtl="0" eaLnBrk="1" latinLnBrk="0" hangingPunct="1">
        <a:lnSpc>
          <a:spcPct val="90000"/>
        </a:lnSpc>
        <a:spcBef>
          <a:spcPts val="325"/>
        </a:spcBef>
        <a:buFont typeface="Arial" panose="020B0604020202020204" pitchFamily="34" charset="0"/>
        <a:buChar char="•"/>
        <a:defRPr sz="1172" kern="1200">
          <a:solidFill>
            <a:schemeClr val="tx1"/>
          </a:solidFill>
          <a:latin typeface="+mn-lt"/>
          <a:ea typeface="+mn-ea"/>
          <a:cs typeface="+mn-cs"/>
        </a:defRPr>
      </a:lvl5pPr>
      <a:lvl6pPr marL="1636753" indent="-148796" algn="l" defTabSz="595183" rtl="0" eaLnBrk="1" latinLnBrk="0" hangingPunct="1">
        <a:lnSpc>
          <a:spcPct val="90000"/>
        </a:lnSpc>
        <a:spcBef>
          <a:spcPts val="325"/>
        </a:spcBef>
        <a:buFont typeface="Arial" panose="020B0604020202020204" pitchFamily="34" charset="0"/>
        <a:buChar char="•"/>
        <a:defRPr sz="1172" kern="1200">
          <a:solidFill>
            <a:schemeClr val="tx1"/>
          </a:solidFill>
          <a:latin typeface="+mn-lt"/>
          <a:ea typeface="+mn-ea"/>
          <a:cs typeface="+mn-cs"/>
        </a:defRPr>
      </a:lvl6pPr>
      <a:lvl7pPr marL="1934345" indent="-148796" algn="l" defTabSz="595183" rtl="0" eaLnBrk="1" latinLnBrk="0" hangingPunct="1">
        <a:lnSpc>
          <a:spcPct val="90000"/>
        </a:lnSpc>
        <a:spcBef>
          <a:spcPts val="325"/>
        </a:spcBef>
        <a:buFont typeface="Arial" panose="020B0604020202020204" pitchFamily="34" charset="0"/>
        <a:buChar char="•"/>
        <a:defRPr sz="1172" kern="1200">
          <a:solidFill>
            <a:schemeClr val="tx1"/>
          </a:solidFill>
          <a:latin typeface="+mn-lt"/>
          <a:ea typeface="+mn-ea"/>
          <a:cs typeface="+mn-cs"/>
        </a:defRPr>
      </a:lvl7pPr>
      <a:lvl8pPr marL="2231936" indent="-148796" algn="l" defTabSz="595183" rtl="0" eaLnBrk="1" latinLnBrk="0" hangingPunct="1">
        <a:lnSpc>
          <a:spcPct val="90000"/>
        </a:lnSpc>
        <a:spcBef>
          <a:spcPts val="325"/>
        </a:spcBef>
        <a:buFont typeface="Arial" panose="020B0604020202020204" pitchFamily="34" charset="0"/>
        <a:buChar char="•"/>
        <a:defRPr sz="1172" kern="1200">
          <a:solidFill>
            <a:schemeClr val="tx1"/>
          </a:solidFill>
          <a:latin typeface="+mn-lt"/>
          <a:ea typeface="+mn-ea"/>
          <a:cs typeface="+mn-cs"/>
        </a:defRPr>
      </a:lvl8pPr>
      <a:lvl9pPr marL="2529528" indent="-148796" algn="l" defTabSz="595183" rtl="0" eaLnBrk="1" latinLnBrk="0" hangingPunct="1">
        <a:lnSpc>
          <a:spcPct val="90000"/>
        </a:lnSpc>
        <a:spcBef>
          <a:spcPts val="325"/>
        </a:spcBef>
        <a:buFont typeface="Arial" panose="020B0604020202020204" pitchFamily="34" charset="0"/>
        <a:buChar char="•"/>
        <a:defRPr sz="117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95183" rtl="0" eaLnBrk="1" latinLnBrk="0" hangingPunct="1">
        <a:defRPr sz="1172" kern="1200">
          <a:solidFill>
            <a:schemeClr val="tx1"/>
          </a:solidFill>
          <a:latin typeface="+mn-lt"/>
          <a:ea typeface="+mn-ea"/>
          <a:cs typeface="+mn-cs"/>
        </a:defRPr>
      </a:lvl1pPr>
      <a:lvl2pPr marL="297591" algn="l" defTabSz="595183" rtl="0" eaLnBrk="1" latinLnBrk="0" hangingPunct="1">
        <a:defRPr sz="1172" kern="1200">
          <a:solidFill>
            <a:schemeClr val="tx1"/>
          </a:solidFill>
          <a:latin typeface="+mn-lt"/>
          <a:ea typeface="+mn-ea"/>
          <a:cs typeface="+mn-cs"/>
        </a:defRPr>
      </a:lvl2pPr>
      <a:lvl3pPr marL="595183" algn="l" defTabSz="595183" rtl="0" eaLnBrk="1" latinLnBrk="0" hangingPunct="1">
        <a:defRPr sz="1172" kern="1200">
          <a:solidFill>
            <a:schemeClr val="tx1"/>
          </a:solidFill>
          <a:latin typeface="+mn-lt"/>
          <a:ea typeface="+mn-ea"/>
          <a:cs typeface="+mn-cs"/>
        </a:defRPr>
      </a:lvl3pPr>
      <a:lvl4pPr marL="892774" algn="l" defTabSz="595183" rtl="0" eaLnBrk="1" latinLnBrk="0" hangingPunct="1">
        <a:defRPr sz="1172" kern="1200">
          <a:solidFill>
            <a:schemeClr val="tx1"/>
          </a:solidFill>
          <a:latin typeface="+mn-lt"/>
          <a:ea typeface="+mn-ea"/>
          <a:cs typeface="+mn-cs"/>
        </a:defRPr>
      </a:lvl4pPr>
      <a:lvl5pPr marL="1190366" algn="l" defTabSz="595183" rtl="0" eaLnBrk="1" latinLnBrk="0" hangingPunct="1">
        <a:defRPr sz="1172" kern="1200">
          <a:solidFill>
            <a:schemeClr val="tx1"/>
          </a:solidFill>
          <a:latin typeface="+mn-lt"/>
          <a:ea typeface="+mn-ea"/>
          <a:cs typeface="+mn-cs"/>
        </a:defRPr>
      </a:lvl5pPr>
      <a:lvl6pPr marL="1487957" algn="l" defTabSz="595183" rtl="0" eaLnBrk="1" latinLnBrk="0" hangingPunct="1">
        <a:defRPr sz="1172" kern="1200">
          <a:solidFill>
            <a:schemeClr val="tx1"/>
          </a:solidFill>
          <a:latin typeface="+mn-lt"/>
          <a:ea typeface="+mn-ea"/>
          <a:cs typeface="+mn-cs"/>
        </a:defRPr>
      </a:lvl6pPr>
      <a:lvl7pPr marL="1785549" algn="l" defTabSz="595183" rtl="0" eaLnBrk="1" latinLnBrk="0" hangingPunct="1">
        <a:defRPr sz="1172" kern="1200">
          <a:solidFill>
            <a:schemeClr val="tx1"/>
          </a:solidFill>
          <a:latin typeface="+mn-lt"/>
          <a:ea typeface="+mn-ea"/>
          <a:cs typeface="+mn-cs"/>
        </a:defRPr>
      </a:lvl7pPr>
      <a:lvl8pPr marL="2083140" algn="l" defTabSz="595183" rtl="0" eaLnBrk="1" latinLnBrk="0" hangingPunct="1">
        <a:defRPr sz="1172" kern="1200">
          <a:solidFill>
            <a:schemeClr val="tx1"/>
          </a:solidFill>
          <a:latin typeface="+mn-lt"/>
          <a:ea typeface="+mn-ea"/>
          <a:cs typeface="+mn-cs"/>
        </a:defRPr>
      </a:lvl8pPr>
      <a:lvl9pPr marL="2380732" algn="l" defTabSz="595183" rtl="0" eaLnBrk="1" latinLnBrk="0" hangingPunct="1">
        <a:defRPr sz="117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png"/><Relationship Id="rId9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jpeg"/><Relationship Id="rId9" Type="http://schemas.openxmlformats.org/officeDocument/2006/relationships/image" Target="../media/image18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pn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10" Type="http://schemas.openxmlformats.org/officeDocument/2006/relationships/image" Target="../media/image26.jpeg"/><Relationship Id="rId4" Type="http://schemas.openxmlformats.org/officeDocument/2006/relationships/image" Target="../media/image20.jpeg"/><Relationship Id="rId9" Type="http://schemas.openxmlformats.org/officeDocument/2006/relationships/image" Target="../media/image2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11" Type="http://schemas.openxmlformats.org/officeDocument/2006/relationships/image" Target="../media/image35.png"/><Relationship Id="rId5" Type="http://schemas.openxmlformats.org/officeDocument/2006/relationships/image" Target="../media/image29.jpe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png"/><Relationship Id="rId3" Type="http://schemas.openxmlformats.org/officeDocument/2006/relationships/image" Target="../media/image41.png"/><Relationship Id="rId7" Type="http://schemas.openxmlformats.org/officeDocument/2006/relationships/image" Target="../media/image44.png"/><Relationship Id="rId12" Type="http://schemas.openxmlformats.org/officeDocument/2006/relationships/image" Target="../media/image4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5" Type="http://schemas.openxmlformats.org/officeDocument/2006/relationships/image" Target="../media/image52.png"/><Relationship Id="rId10" Type="http://schemas.openxmlformats.org/officeDocument/2006/relationships/image" Target="../media/image47.png"/><Relationship Id="rId4" Type="http://schemas.microsoft.com/office/2007/relationships/hdphoto" Target="../media/hdphoto1.wdp"/><Relationship Id="rId9" Type="http://schemas.openxmlformats.org/officeDocument/2006/relationships/image" Target="../media/image46.png"/><Relationship Id="rId14" Type="http://schemas.openxmlformats.org/officeDocument/2006/relationships/image" Target="../media/image5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55.jpeg"/><Relationship Id="rId4" Type="http://schemas.openxmlformats.org/officeDocument/2006/relationships/image" Target="../media/image5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openxmlformats.org/officeDocument/2006/relationships/image" Target="../media/image63.png"/><Relationship Id="rId7" Type="http://schemas.openxmlformats.org/officeDocument/2006/relationships/image" Target="../media/image6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jpeg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69.jpeg"/><Relationship Id="rId7" Type="http://schemas.openxmlformats.org/officeDocument/2006/relationships/image" Target="../media/image7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jpeg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75.jpeg"/><Relationship Id="rId7" Type="http://schemas.openxmlformats.org/officeDocument/2006/relationships/image" Target="../media/image7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jpeg"/><Relationship Id="rId13" Type="http://schemas.openxmlformats.org/officeDocument/2006/relationships/image" Target="../media/image91.jpeg"/><Relationship Id="rId3" Type="http://schemas.openxmlformats.org/officeDocument/2006/relationships/image" Target="../media/image81.jpeg"/><Relationship Id="rId7" Type="http://schemas.openxmlformats.org/officeDocument/2006/relationships/image" Target="../media/image85.jpeg"/><Relationship Id="rId12" Type="http://schemas.openxmlformats.org/officeDocument/2006/relationships/image" Target="../media/image90.jpeg"/><Relationship Id="rId17" Type="http://schemas.openxmlformats.org/officeDocument/2006/relationships/image" Target="../media/image95.jpe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9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jpeg"/><Relationship Id="rId11" Type="http://schemas.openxmlformats.org/officeDocument/2006/relationships/image" Target="../media/image89.jpeg"/><Relationship Id="rId5" Type="http://schemas.openxmlformats.org/officeDocument/2006/relationships/image" Target="../media/image83.jpeg"/><Relationship Id="rId15" Type="http://schemas.openxmlformats.org/officeDocument/2006/relationships/image" Target="../media/image93.png"/><Relationship Id="rId10" Type="http://schemas.openxmlformats.org/officeDocument/2006/relationships/image" Target="../media/image88.jpeg"/><Relationship Id="rId4" Type="http://schemas.openxmlformats.org/officeDocument/2006/relationships/image" Target="../media/image82.jpeg"/><Relationship Id="rId9" Type="http://schemas.openxmlformats.org/officeDocument/2006/relationships/image" Target="../media/image87.png"/><Relationship Id="rId14" Type="http://schemas.openxmlformats.org/officeDocument/2006/relationships/image" Target="../media/image9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6.jpeg"/><Relationship Id="rId4" Type="http://schemas.openxmlformats.org/officeDocument/2006/relationships/image" Target="../media/image9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9000">
              <a:srgbClr val="CED2D8"/>
            </a:gs>
            <a:gs pos="0">
              <a:srgbClr val="EFF0F3"/>
            </a:gs>
          </a:gsLst>
          <a:lin ang="3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31759FEC-D488-4B19-BBF4-0C06CDFD50C5}"/>
              </a:ext>
            </a:extLst>
          </p:cNvPr>
          <p:cNvGrpSpPr/>
          <p:nvPr/>
        </p:nvGrpSpPr>
        <p:grpSpPr>
          <a:xfrm>
            <a:off x="1219319" y="2548119"/>
            <a:ext cx="5239799" cy="1316461"/>
            <a:chOff x="314695" y="2836456"/>
            <a:chExt cx="5239799" cy="131646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D9542E10-238A-40F4-FA0A-562C64141261}"/>
                </a:ext>
              </a:extLst>
            </p:cNvPr>
            <p:cNvSpPr txBox="1"/>
            <p:nvPr/>
          </p:nvSpPr>
          <p:spPr>
            <a:xfrm>
              <a:off x="314695" y="2836456"/>
              <a:ext cx="523979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b="1" dirty="0">
                  <a:solidFill>
                    <a:srgbClr val="50546A"/>
                  </a:solidFill>
                  <a:latin typeface="Basis Grotesque Pro" panose="02000503030000020004" pitchFamily="2" charset="0"/>
                </a:rPr>
                <a:t>Тип проекта: </a:t>
              </a:r>
              <a:br>
                <a:rPr lang="ru-RU" sz="1200" b="1" dirty="0">
                  <a:gradFill flip="none" rotWithShape="1">
                    <a:gsLst>
                      <a:gs pos="0">
                        <a:srgbClr val="DD369D"/>
                      </a:gs>
                      <a:gs pos="60000">
                        <a:srgbClr val="9713CB"/>
                      </a:gs>
                      <a:gs pos="100000">
                        <a:srgbClr val="5A14C3"/>
                      </a:gs>
                    </a:gsLst>
                    <a:lin ang="2700000" scaled="1"/>
                    <a:tileRect/>
                  </a:gradFill>
                  <a:latin typeface="Basis Grotesque Pro" panose="02000503030000020004" pitchFamily="2" charset="0"/>
                </a:rPr>
              </a:br>
              <a:r>
                <a:rPr lang="ru-RU" sz="1200" dirty="0">
                  <a:solidFill>
                    <a:srgbClr val="8395AF"/>
                  </a:solidFill>
                  <a:latin typeface="+mj-lt"/>
                  <a:ea typeface="Verdana" panose="020B0604030504040204" pitchFamily="34" charset="0"/>
                </a:rPr>
                <a:t>Региональный (Ростовская область)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ACC8639-BC9B-0143-917E-08D57332E761}"/>
                </a:ext>
              </a:extLst>
            </p:cNvPr>
            <p:cNvSpPr txBox="1"/>
            <p:nvPr/>
          </p:nvSpPr>
          <p:spPr>
            <a:xfrm>
              <a:off x="314695" y="3321920"/>
              <a:ext cx="523979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b="1" dirty="0">
                  <a:solidFill>
                    <a:srgbClr val="50546A"/>
                  </a:solidFill>
                  <a:latin typeface="Basis Grotesque Pro" panose="02000503030000020004" pitchFamily="2" charset="0"/>
                </a:rPr>
                <a:t>Орган власти: </a:t>
              </a:r>
              <a:br>
                <a:rPr lang="ru-RU" sz="1200" b="1" dirty="0">
                  <a:gradFill flip="none" rotWithShape="1">
                    <a:gsLst>
                      <a:gs pos="0">
                        <a:srgbClr val="DD369D"/>
                      </a:gs>
                      <a:gs pos="60000">
                        <a:srgbClr val="9713CB"/>
                      </a:gs>
                      <a:gs pos="100000">
                        <a:srgbClr val="5A14C3"/>
                      </a:gs>
                    </a:gsLst>
                    <a:lin ang="2700000" scaled="1"/>
                    <a:tileRect/>
                  </a:gradFill>
                  <a:latin typeface="Basis Grotesque Pro" panose="02000503030000020004" pitchFamily="2" charset="0"/>
                </a:rPr>
              </a:br>
              <a:r>
                <a:rPr lang="ru-RU" sz="1200" dirty="0">
                  <a:solidFill>
                    <a:srgbClr val="8395AF"/>
                  </a:solidFill>
                  <a:latin typeface="+mj-lt"/>
                  <a:ea typeface="Verdana" panose="020B0604030504040204" pitchFamily="34" charset="0"/>
                </a:rPr>
                <a:t>Министерство цифрового развития, </a:t>
              </a:r>
              <a:br>
                <a:rPr lang="ru-RU" sz="1200" dirty="0">
                  <a:solidFill>
                    <a:srgbClr val="8395AF"/>
                  </a:solidFill>
                  <a:latin typeface="+mj-lt"/>
                  <a:ea typeface="Verdana" panose="020B0604030504040204" pitchFamily="34" charset="0"/>
                </a:rPr>
              </a:br>
              <a:r>
                <a:rPr lang="ru-RU" sz="1200" dirty="0">
                  <a:solidFill>
                    <a:srgbClr val="8395AF"/>
                  </a:solidFill>
                  <a:latin typeface="+mj-lt"/>
                  <a:ea typeface="Verdana" panose="020B0604030504040204" pitchFamily="34" charset="0"/>
                </a:rPr>
                <a:t>информационных технологий </a:t>
              </a:r>
              <a:br>
                <a:rPr lang="ru-RU" sz="1200" dirty="0">
                  <a:solidFill>
                    <a:srgbClr val="8395AF"/>
                  </a:solidFill>
                  <a:latin typeface="+mj-lt"/>
                  <a:ea typeface="Verdana" panose="020B0604030504040204" pitchFamily="34" charset="0"/>
                </a:rPr>
              </a:br>
              <a:r>
                <a:rPr lang="ru-RU" sz="1200" dirty="0">
                  <a:solidFill>
                    <a:srgbClr val="8395AF"/>
                  </a:solidFill>
                  <a:latin typeface="+mj-lt"/>
                  <a:ea typeface="Verdana" panose="020B0604030504040204" pitchFamily="34" charset="0"/>
                </a:rPr>
                <a:t>и связи Ростовской области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133D811B-F389-AD49-9266-6F88EFA7B315}"/>
              </a:ext>
            </a:extLst>
          </p:cNvPr>
          <p:cNvSpPr txBox="1"/>
          <p:nvPr/>
        </p:nvSpPr>
        <p:spPr>
          <a:xfrm>
            <a:off x="1219317" y="610528"/>
            <a:ext cx="6360425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b="1" dirty="0">
                <a:solidFill>
                  <a:srgbClr val="484C63"/>
                </a:solidFill>
                <a:latin typeface="Basis Grotesque Pro" panose="02000503030000020004" pitchFamily="2" charset="0"/>
              </a:rPr>
              <a:t>Сервис проверки статусов заявлений, </a:t>
            </a:r>
            <a:br>
              <a:rPr lang="ru-RU" sz="2500" b="1" dirty="0">
                <a:solidFill>
                  <a:srgbClr val="484C63"/>
                </a:solidFill>
                <a:latin typeface="Basis Grotesque Pro" panose="02000503030000020004" pitchFamily="2" charset="0"/>
              </a:rPr>
            </a:br>
            <a:r>
              <a:rPr lang="ru-RU" sz="2800" b="1" dirty="0">
                <a:gradFill flip="none" rotWithShape="1">
                  <a:gsLst>
                    <a:gs pos="0">
                      <a:srgbClr val="DD369D"/>
                    </a:gs>
                    <a:gs pos="60000">
                      <a:srgbClr val="9713CB"/>
                    </a:gs>
                    <a:gs pos="100000">
                      <a:srgbClr val="5A14C3"/>
                    </a:gs>
                  </a:gsLst>
                  <a:lin ang="2700000" scaled="1"/>
                  <a:tileRect/>
                </a:gradFill>
                <a:latin typeface="Basis Grotesque Pro" panose="02000503030000020004" pitchFamily="2" charset="0"/>
              </a:rPr>
              <a:t>поданных через МФЦ</a:t>
            </a:r>
            <a:endParaRPr lang="ru-RU" sz="2500" b="1" dirty="0">
              <a:gradFill flip="none" rotWithShape="1">
                <a:gsLst>
                  <a:gs pos="0">
                    <a:srgbClr val="DD369D"/>
                  </a:gs>
                  <a:gs pos="60000">
                    <a:srgbClr val="9713CB"/>
                  </a:gs>
                  <a:gs pos="100000">
                    <a:srgbClr val="5A14C3"/>
                  </a:gs>
                </a:gsLst>
                <a:lin ang="2700000" scaled="1"/>
                <a:tileRect/>
              </a:gradFill>
              <a:latin typeface="Basis Grotesque Pro" panose="02000503030000020004" pitchFamily="2" charset="0"/>
            </a:endParaRP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86E16D31-E82A-40F2-8321-2962ED9EA8A8}"/>
              </a:ext>
            </a:extLst>
          </p:cNvPr>
          <p:cNvGrpSpPr/>
          <p:nvPr/>
        </p:nvGrpSpPr>
        <p:grpSpPr>
          <a:xfrm>
            <a:off x="5273373" y="1874294"/>
            <a:ext cx="2161671" cy="2164668"/>
            <a:chOff x="5079333" y="569360"/>
            <a:chExt cx="2355711" cy="2358977"/>
          </a:xfrm>
        </p:grpSpPr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93A30873-4629-4A34-9FF2-984EA0C56A44}"/>
                </a:ext>
              </a:extLst>
            </p:cNvPr>
            <p:cNvGrpSpPr/>
            <p:nvPr/>
          </p:nvGrpSpPr>
          <p:grpSpPr>
            <a:xfrm>
              <a:off x="5079333" y="569360"/>
              <a:ext cx="2355711" cy="2358977"/>
              <a:chOff x="5079333" y="569360"/>
              <a:chExt cx="2355711" cy="2358977"/>
            </a:xfrm>
          </p:grpSpPr>
          <p:grpSp>
            <p:nvGrpSpPr>
              <p:cNvPr id="21" name="Группа 20">
                <a:extLst>
                  <a:ext uri="{FF2B5EF4-FFF2-40B4-BE49-F238E27FC236}">
                    <a16:creationId xmlns:a16="http://schemas.microsoft.com/office/drawing/2014/main" id="{925ADE9F-FD2C-4033-904B-FB0FCDD4925E}"/>
                  </a:ext>
                </a:extLst>
              </p:cNvPr>
              <p:cNvGrpSpPr/>
              <p:nvPr/>
            </p:nvGrpSpPr>
            <p:grpSpPr>
              <a:xfrm>
                <a:off x="5079333" y="569360"/>
                <a:ext cx="2355711" cy="2358977"/>
                <a:chOff x="4323713" y="1213961"/>
                <a:chExt cx="2204097" cy="2207153"/>
              </a:xfrm>
            </p:grpSpPr>
            <p:grpSp>
              <p:nvGrpSpPr>
                <p:cNvPr id="13" name="Группа 12">
                  <a:extLst>
                    <a:ext uri="{FF2B5EF4-FFF2-40B4-BE49-F238E27FC236}">
                      <a16:creationId xmlns:a16="http://schemas.microsoft.com/office/drawing/2014/main" id="{BD59E059-7376-49AA-B683-259A3AA6275E}"/>
                    </a:ext>
                  </a:extLst>
                </p:cNvPr>
                <p:cNvGrpSpPr/>
                <p:nvPr/>
              </p:nvGrpSpPr>
              <p:grpSpPr>
                <a:xfrm>
                  <a:off x="4323713" y="1213961"/>
                  <a:ext cx="2204097" cy="2207153"/>
                  <a:chOff x="4323713" y="1213961"/>
                  <a:chExt cx="2204097" cy="2207153"/>
                </a:xfrm>
              </p:grpSpPr>
              <p:sp>
                <p:nvSpPr>
                  <p:cNvPr id="16" name="Прямоугольник: скругленные углы 15">
                    <a:extLst>
                      <a:ext uri="{FF2B5EF4-FFF2-40B4-BE49-F238E27FC236}">
                        <a16:creationId xmlns:a16="http://schemas.microsoft.com/office/drawing/2014/main" id="{5329A634-570A-4309-B0A0-60EAC46CBA30}"/>
                      </a:ext>
                    </a:extLst>
                  </p:cNvPr>
                  <p:cNvSpPr/>
                  <p:nvPr/>
                </p:nvSpPr>
                <p:spPr>
                  <a:xfrm>
                    <a:off x="4323713" y="1213961"/>
                    <a:ext cx="2204097" cy="2207153"/>
                  </a:xfrm>
                  <a:prstGeom prst="roundRect">
                    <a:avLst/>
                  </a:prstGeom>
                  <a:solidFill>
                    <a:srgbClr val="E7E8ED"/>
                  </a:solidFill>
                  <a:ln>
                    <a:noFill/>
                  </a:ln>
                  <a:effectLst>
                    <a:outerShdw blurRad="165100" dist="101600" dir="16860000" sx="106000" sy="106000" algn="tr" rotWithShape="0">
                      <a:schemeClr val="bg1"/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sz="1050"/>
                  </a:p>
                </p:txBody>
              </p:sp>
              <p:sp>
                <p:nvSpPr>
                  <p:cNvPr id="14" name="Прямоугольник: скругленные углы 13">
                    <a:extLst>
                      <a:ext uri="{FF2B5EF4-FFF2-40B4-BE49-F238E27FC236}">
                        <a16:creationId xmlns:a16="http://schemas.microsoft.com/office/drawing/2014/main" id="{27EA4831-A117-4AE4-BB8B-278340603E92}"/>
                      </a:ext>
                    </a:extLst>
                  </p:cNvPr>
                  <p:cNvSpPr/>
                  <p:nvPr/>
                </p:nvSpPr>
                <p:spPr>
                  <a:xfrm>
                    <a:off x="4323713" y="1213961"/>
                    <a:ext cx="2204097" cy="2207153"/>
                  </a:xfrm>
                  <a:prstGeom prst="roundRect">
                    <a:avLst/>
                  </a:prstGeom>
                  <a:solidFill>
                    <a:srgbClr val="E7E8ED"/>
                  </a:solidFill>
                  <a:ln>
                    <a:noFill/>
                  </a:ln>
                  <a:effectLst>
                    <a:outerShdw blurRad="177800" dist="127000" dir="3780000" sx="102000" sy="102000" algn="l" rotWithShape="0">
                      <a:schemeClr val="tx2">
                        <a:lumMod val="60000"/>
                        <a:lumOff val="40000"/>
                        <a:alpha val="40000"/>
                      </a:scheme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sz="1050"/>
                  </a:p>
                </p:txBody>
              </p:sp>
            </p:grpSp>
            <p:pic>
              <p:nvPicPr>
                <p:cNvPr id="9" name="Рисунок 8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505265" y="1399275"/>
                  <a:ext cx="1840376" cy="1840376"/>
                </a:xfrm>
                <a:prstGeom prst="rect">
                  <a:avLst/>
                </a:prstGeom>
              </p:spPr>
            </p:pic>
          </p:grpSp>
          <p:sp>
            <p:nvSpPr>
              <p:cNvPr id="4" name="Прямоугольник 3">
                <a:extLst>
                  <a:ext uri="{FF2B5EF4-FFF2-40B4-BE49-F238E27FC236}">
                    <a16:creationId xmlns:a16="http://schemas.microsoft.com/office/drawing/2014/main" id="{4F1ED641-73B1-4F12-B4FD-CDA5319AD8A2}"/>
                  </a:ext>
                </a:extLst>
              </p:cNvPr>
              <p:cNvSpPr/>
              <p:nvPr/>
            </p:nvSpPr>
            <p:spPr>
              <a:xfrm>
                <a:off x="6091238" y="1571626"/>
                <a:ext cx="326834" cy="330948"/>
              </a:xfrm>
              <a:prstGeom prst="rect">
                <a:avLst/>
              </a:prstGeom>
              <a:solidFill>
                <a:srgbClr val="E2F0F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2802A637-6032-47DC-B369-6AF78CF7E1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20390" y="1607671"/>
              <a:ext cx="256058" cy="281398"/>
            </a:xfrm>
            <a:prstGeom prst="rect">
              <a:avLst/>
            </a:prstGeom>
          </p:spPr>
        </p:pic>
      </p:grp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C6ED234F-61B0-4D76-A6AF-37E83B2C5C4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3134" y="3918789"/>
            <a:ext cx="313896" cy="322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5552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8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1205BAA9-CC01-401F-BCAF-EA625817D9AA}"/>
              </a:ext>
            </a:extLst>
          </p:cNvPr>
          <p:cNvGrpSpPr/>
          <p:nvPr/>
        </p:nvGrpSpPr>
        <p:grpSpPr>
          <a:xfrm>
            <a:off x="1219318" y="1135799"/>
            <a:ext cx="3228857" cy="2761112"/>
            <a:chOff x="1219318" y="1685927"/>
            <a:chExt cx="3962282" cy="2462231"/>
          </a:xfrm>
        </p:grpSpPr>
        <p:sp>
          <p:nvSpPr>
            <p:cNvPr id="22" name="Прямоугольник: скругленные углы 21">
              <a:extLst>
                <a:ext uri="{FF2B5EF4-FFF2-40B4-BE49-F238E27FC236}">
                  <a16:creationId xmlns:a16="http://schemas.microsoft.com/office/drawing/2014/main" id="{06E1B8F5-68A4-43A2-A9D4-897375EC6FB3}"/>
                </a:ext>
              </a:extLst>
            </p:cNvPr>
            <p:cNvSpPr/>
            <p:nvPr/>
          </p:nvSpPr>
          <p:spPr>
            <a:xfrm rot="5400000">
              <a:off x="1969344" y="935901"/>
              <a:ext cx="2462230" cy="3962282"/>
            </a:xfrm>
            <a:prstGeom prst="roundRect">
              <a:avLst/>
            </a:prstGeom>
            <a:solidFill>
              <a:srgbClr val="E7E8ED"/>
            </a:solidFill>
            <a:ln>
              <a:noFill/>
            </a:ln>
            <a:effectLst>
              <a:outerShdw blurRad="165100" dist="101600" dir="16860000" sx="106000" sy="106000" algn="tr" rotWithShape="0">
                <a:schemeClr val="bg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/>
            </a:p>
          </p:txBody>
        </p:sp>
        <p:sp>
          <p:nvSpPr>
            <p:cNvPr id="25" name="Прямоугольник: скругленные углы 24">
              <a:extLst>
                <a:ext uri="{FF2B5EF4-FFF2-40B4-BE49-F238E27FC236}">
                  <a16:creationId xmlns:a16="http://schemas.microsoft.com/office/drawing/2014/main" id="{FA86CEA2-70AD-4676-BEBD-46EDCC95DD68}"/>
                </a:ext>
              </a:extLst>
            </p:cNvPr>
            <p:cNvSpPr/>
            <p:nvPr/>
          </p:nvSpPr>
          <p:spPr>
            <a:xfrm rot="5400000">
              <a:off x="1969344" y="935903"/>
              <a:ext cx="2462229" cy="3962282"/>
            </a:xfrm>
            <a:prstGeom prst="roundRect">
              <a:avLst/>
            </a:prstGeom>
            <a:solidFill>
              <a:srgbClr val="E7E8ED"/>
            </a:solidFill>
            <a:ln>
              <a:noFill/>
            </a:ln>
            <a:effectLst>
              <a:outerShdw blurRad="177800" dist="127000" dir="3780000" sx="102000" sy="102000" algn="l" rotWithShape="0">
                <a:schemeClr val="tx2">
                  <a:lumMod val="60000"/>
                  <a:lumOff val="4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E6F9637B-8C9C-4ED8-AACF-FA60F4BB9BEB}"/>
              </a:ext>
            </a:extLst>
          </p:cNvPr>
          <p:cNvSpPr txBox="1"/>
          <p:nvPr/>
        </p:nvSpPr>
        <p:spPr>
          <a:xfrm>
            <a:off x="1133821" y="303260"/>
            <a:ext cx="30510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gradFill flip="none" rotWithShape="1">
                  <a:gsLst>
                    <a:gs pos="0">
                      <a:srgbClr val="DD369D"/>
                    </a:gs>
                    <a:gs pos="60000">
                      <a:srgbClr val="9713CB"/>
                    </a:gs>
                    <a:gs pos="100000">
                      <a:srgbClr val="5A14C3"/>
                    </a:gs>
                  </a:gsLst>
                  <a:lin ang="2700000" scaled="1"/>
                  <a:tileRect/>
                </a:gradFill>
                <a:latin typeface="Basis Grotesque Pro" panose="02000503030000020004" pitchFamily="2" charset="0"/>
              </a:rPr>
              <a:t>Предпосылки проекта</a:t>
            </a:r>
            <a:endParaRPr lang="ru-RU" sz="2800" b="1" dirty="0">
              <a:gradFill flip="none" rotWithShape="1">
                <a:gsLst>
                  <a:gs pos="0">
                    <a:srgbClr val="DD369D"/>
                  </a:gs>
                  <a:gs pos="60000">
                    <a:srgbClr val="9713CB"/>
                  </a:gs>
                  <a:gs pos="100000">
                    <a:srgbClr val="5A14C3"/>
                  </a:gs>
                </a:gsLst>
                <a:lin ang="2700000" scaled="1"/>
                <a:tileRect/>
              </a:gradFill>
              <a:latin typeface="Basis Grotesque Pro" panose="02000503030000020004" pitchFamily="2" charset="0"/>
            </a:endParaRPr>
          </a:p>
        </p:txBody>
      </p:sp>
      <p:sp>
        <p:nvSpPr>
          <p:cNvPr id="58" name="Полилиния: фигура 57">
            <a:extLst>
              <a:ext uri="{FF2B5EF4-FFF2-40B4-BE49-F238E27FC236}">
                <a16:creationId xmlns:a16="http://schemas.microsoft.com/office/drawing/2014/main" id="{96C5AA63-BF7F-4D5F-9D0A-0FFF1F959C0C}"/>
              </a:ext>
            </a:extLst>
          </p:cNvPr>
          <p:cNvSpPr/>
          <p:nvPr/>
        </p:nvSpPr>
        <p:spPr>
          <a:xfrm>
            <a:off x="3926541" y="775647"/>
            <a:ext cx="901382" cy="864136"/>
          </a:xfrm>
          <a:custGeom>
            <a:avLst/>
            <a:gdLst>
              <a:gd name="connsiteX0" fmla="*/ 0 w 884518"/>
              <a:gd name="connsiteY0" fmla="*/ 747949 h 747949"/>
              <a:gd name="connsiteX1" fmla="*/ 394447 w 884518"/>
              <a:gd name="connsiteY1" fmla="*/ 72608 h 747949"/>
              <a:gd name="connsiteX2" fmla="*/ 884518 w 884518"/>
              <a:gd name="connsiteY2" fmla="*/ 18820 h 747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84518" h="747949">
                <a:moveTo>
                  <a:pt x="0" y="747949"/>
                </a:moveTo>
                <a:cubicBezTo>
                  <a:pt x="123513" y="471039"/>
                  <a:pt x="247027" y="194129"/>
                  <a:pt x="394447" y="72608"/>
                </a:cubicBezTo>
                <a:cubicBezTo>
                  <a:pt x="541867" y="-48913"/>
                  <a:pt x="884518" y="18820"/>
                  <a:pt x="884518" y="18820"/>
                </a:cubicBezTo>
              </a:path>
            </a:pathLst>
          </a:custGeom>
          <a:noFill/>
          <a:ln>
            <a:solidFill>
              <a:srgbClr val="CB2DA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>
              <a:ln>
                <a:solidFill>
                  <a:srgbClr val="CB2DA9"/>
                </a:solidFill>
                <a:prstDash val="dashDot"/>
              </a:ln>
              <a:noFill/>
            </a:endParaRPr>
          </a:p>
        </p:txBody>
      </p:sp>
      <p:sp>
        <p:nvSpPr>
          <p:cNvPr id="59" name="Полилиния: фигура 58">
            <a:extLst>
              <a:ext uri="{FF2B5EF4-FFF2-40B4-BE49-F238E27FC236}">
                <a16:creationId xmlns:a16="http://schemas.microsoft.com/office/drawing/2014/main" id="{8ADB575A-0BB7-4656-8F19-8E516CC09BB2}"/>
              </a:ext>
            </a:extLst>
          </p:cNvPr>
          <p:cNvSpPr/>
          <p:nvPr/>
        </p:nvSpPr>
        <p:spPr>
          <a:xfrm>
            <a:off x="3922979" y="1640460"/>
            <a:ext cx="1600152" cy="530844"/>
          </a:xfrm>
          <a:custGeom>
            <a:avLst/>
            <a:gdLst>
              <a:gd name="connsiteX0" fmla="*/ 0 w 884518"/>
              <a:gd name="connsiteY0" fmla="*/ 747949 h 747949"/>
              <a:gd name="connsiteX1" fmla="*/ 394447 w 884518"/>
              <a:gd name="connsiteY1" fmla="*/ 72608 h 747949"/>
              <a:gd name="connsiteX2" fmla="*/ 884518 w 884518"/>
              <a:gd name="connsiteY2" fmla="*/ 18820 h 747949"/>
              <a:gd name="connsiteX0" fmla="*/ 0 w 884518"/>
              <a:gd name="connsiteY0" fmla="*/ 763534 h 763534"/>
              <a:gd name="connsiteX1" fmla="*/ 413613 w 884518"/>
              <a:gd name="connsiteY1" fmla="*/ 62342 h 763534"/>
              <a:gd name="connsiteX2" fmla="*/ 884518 w 884518"/>
              <a:gd name="connsiteY2" fmla="*/ 34405 h 763534"/>
              <a:gd name="connsiteX0" fmla="*/ 0 w 934352"/>
              <a:gd name="connsiteY0" fmla="*/ 569655 h 569655"/>
              <a:gd name="connsiteX1" fmla="*/ 463447 w 934352"/>
              <a:gd name="connsiteY1" fmla="*/ 62342 h 569655"/>
              <a:gd name="connsiteX2" fmla="*/ 934352 w 934352"/>
              <a:gd name="connsiteY2" fmla="*/ 34405 h 569655"/>
              <a:gd name="connsiteX0" fmla="*/ 0 w 934352"/>
              <a:gd name="connsiteY0" fmla="*/ 538267 h 538267"/>
              <a:gd name="connsiteX1" fmla="*/ 448113 w 934352"/>
              <a:gd name="connsiteY1" fmla="*/ 95580 h 538267"/>
              <a:gd name="connsiteX2" fmla="*/ 934352 w 934352"/>
              <a:gd name="connsiteY2" fmla="*/ 3017 h 538267"/>
              <a:gd name="connsiteX0" fmla="*/ 0 w 934352"/>
              <a:gd name="connsiteY0" fmla="*/ 543256 h 543256"/>
              <a:gd name="connsiteX1" fmla="*/ 448113 w 934352"/>
              <a:gd name="connsiteY1" fmla="*/ 100569 h 543256"/>
              <a:gd name="connsiteX2" fmla="*/ 934352 w 934352"/>
              <a:gd name="connsiteY2" fmla="*/ 8006 h 543256"/>
              <a:gd name="connsiteX0" fmla="*/ 0 w 934352"/>
              <a:gd name="connsiteY0" fmla="*/ 543256 h 543256"/>
              <a:gd name="connsiteX1" fmla="*/ 448113 w 934352"/>
              <a:gd name="connsiteY1" fmla="*/ 100569 h 543256"/>
              <a:gd name="connsiteX2" fmla="*/ 934352 w 934352"/>
              <a:gd name="connsiteY2" fmla="*/ 8006 h 543256"/>
              <a:gd name="connsiteX0" fmla="*/ 0 w 934352"/>
              <a:gd name="connsiteY0" fmla="*/ 616021 h 616021"/>
              <a:gd name="connsiteX1" fmla="*/ 402113 w 934352"/>
              <a:gd name="connsiteY1" fmla="*/ 57007 h 616021"/>
              <a:gd name="connsiteX2" fmla="*/ 934352 w 934352"/>
              <a:gd name="connsiteY2" fmla="*/ 80771 h 616021"/>
              <a:gd name="connsiteX0" fmla="*/ 0 w 934352"/>
              <a:gd name="connsiteY0" fmla="*/ 616021 h 616021"/>
              <a:gd name="connsiteX1" fmla="*/ 402113 w 934352"/>
              <a:gd name="connsiteY1" fmla="*/ 57007 h 616021"/>
              <a:gd name="connsiteX2" fmla="*/ 934352 w 934352"/>
              <a:gd name="connsiteY2" fmla="*/ 80771 h 616021"/>
              <a:gd name="connsiteX0" fmla="*/ 0 w 934352"/>
              <a:gd name="connsiteY0" fmla="*/ 535250 h 535250"/>
              <a:gd name="connsiteX1" fmla="*/ 467280 w 934352"/>
              <a:gd name="connsiteY1" fmla="*/ 195966 h 535250"/>
              <a:gd name="connsiteX2" fmla="*/ 934352 w 934352"/>
              <a:gd name="connsiteY2" fmla="*/ 0 h 535250"/>
              <a:gd name="connsiteX0" fmla="*/ 0 w 1026352"/>
              <a:gd name="connsiteY0" fmla="*/ 574026 h 574026"/>
              <a:gd name="connsiteX1" fmla="*/ 559280 w 1026352"/>
              <a:gd name="connsiteY1" fmla="*/ 195966 h 574026"/>
              <a:gd name="connsiteX2" fmla="*/ 1026352 w 1026352"/>
              <a:gd name="connsiteY2" fmla="*/ 0 h 574026"/>
              <a:gd name="connsiteX0" fmla="*/ 0 w 1026352"/>
              <a:gd name="connsiteY0" fmla="*/ 574026 h 574026"/>
              <a:gd name="connsiteX1" fmla="*/ 578447 w 1026352"/>
              <a:gd name="connsiteY1" fmla="*/ 215353 h 574026"/>
              <a:gd name="connsiteX2" fmla="*/ 1026352 w 1026352"/>
              <a:gd name="connsiteY2" fmla="*/ 0 h 574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26352" h="574026">
                <a:moveTo>
                  <a:pt x="0" y="574026"/>
                </a:moveTo>
                <a:cubicBezTo>
                  <a:pt x="123513" y="297116"/>
                  <a:pt x="404193" y="323949"/>
                  <a:pt x="578447" y="215353"/>
                </a:cubicBezTo>
                <a:cubicBezTo>
                  <a:pt x="771867" y="74444"/>
                  <a:pt x="1026352" y="0"/>
                  <a:pt x="1026352" y="0"/>
                </a:cubicBezTo>
              </a:path>
            </a:pathLst>
          </a:custGeom>
          <a:noFill/>
          <a:ln>
            <a:solidFill>
              <a:srgbClr val="CB2DA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dirty="0">
              <a:ln>
                <a:solidFill>
                  <a:srgbClr val="CB2DA9"/>
                </a:solidFill>
                <a:prstDash val="dashDot"/>
              </a:ln>
              <a:noFill/>
            </a:endParaRPr>
          </a:p>
        </p:txBody>
      </p:sp>
      <p:sp>
        <p:nvSpPr>
          <p:cNvPr id="60" name="Полилиния: фигура 59">
            <a:extLst>
              <a:ext uri="{FF2B5EF4-FFF2-40B4-BE49-F238E27FC236}">
                <a16:creationId xmlns:a16="http://schemas.microsoft.com/office/drawing/2014/main" id="{DFDB1226-61EE-48B7-8231-AB45E420F085}"/>
              </a:ext>
            </a:extLst>
          </p:cNvPr>
          <p:cNvSpPr/>
          <p:nvPr/>
        </p:nvSpPr>
        <p:spPr>
          <a:xfrm>
            <a:off x="3791493" y="2350231"/>
            <a:ext cx="1175825" cy="131849"/>
          </a:xfrm>
          <a:custGeom>
            <a:avLst/>
            <a:gdLst>
              <a:gd name="connsiteX0" fmla="*/ 0 w 884518"/>
              <a:gd name="connsiteY0" fmla="*/ 747949 h 747949"/>
              <a:gd name="connsiteX1" fmla="*/ 394447 w 884518"/>
              <a:gd name="connsiteY1" fmla="*/ 72608 h 747949"/>
              <a:gd name="connsiteX2" fmla="*/ 884518 w 884518"/>
              <a:gd name="connsiteY2" fmla="*/ 18820 h 747949"/>
              <a:gd name="connsiteX0" fmla="*/ 0 w 884518"/>
              <a:gd name="connsiteY0" fmla="*/ 763534 h 763534"/>
              <a:gd name="connsiteX1" fmla="*/ 413613 w 884518"/>
              <a:gd name="connsiteY1" fmla="*/ 62342 h 763534"/>
              <a:gd name="connsiteX2" fmla="*/ 884518 w 884518"/>
              <a:gd name="connsiteY2" fmla="*/ 34405 h 763534"/>
              <a:gd name="connsiteX0" fmla="*/ 0 w 934352"/>
              <a:gd name="connsiteY0" fmla="*/ 569655 h 569655"/>
              <a:gd name="connsiteX1" fmla="*/ 463447 w 934352"/>
              <a:gd name="connsiteY1" fmla="*/ 62342 h 569655"/>
              <a:gd name="connsiteX2" fmla="*/ 934352 w 934352"/>
              <a:gd name="connsiteY2" fmla="*/ 34405 h 569655"/>
              <a:gd name="connsiteX0" fmla="*/ 0 w 934352"/>
              <a:gd name="connsiteY0" fmla="*/ 538267 h 538267"/>
              <a:gd name="connsiteX1" fmla="*/ 448113 w 934352"/>
              <a:gd name="connsiteY1" fmla="*/ 95580 h 538267"/>
              <a:gd name="connsiteX2" fmla="*/ 934352 w 934352"/>
              <a:gd name="connsiteY2" fmla="*/ 3017 h 538267"/>
              <a:gd name="connsiteX0" fmla="*/ 0 w 934352"/>
              <a:gd name="connsiteY0" fmla="*/ 543256 h 543256"/>
              <a:gd name="connsiteX1" fmla="*/ 448113 w 934352"/>
              <a:gd name="connsiteY1" fmla="*/ 100569 h 543256"/>
              <a:gd name="connsiteX2" fmla="*/ 934352 w 934352"/>
              <a:gd name="connsiteY2" fmla="*/ 8006 h 543256"/>
              <a:gd name="connsiteX0" fmla="*/ 0 w 934352"/>
              <a:gd name="connsiteY0" fmla="*/ 543256 h 543256"/>
              <a:gd name="connsiteX1" fmla="*/ 448113 w 934352"/>
              <a:gd name="connsiteY1" fmla="*/ 100569 h 543256"/>
              <a:gd name="connsiteX2" fmla="*/ 934352 w 934352"/>
              <a:gd name="connsiteY2" fmla="*/ 8006 h 543256"/>
              <a:gd name="connsiteX0" fmla="*/ 0 w 934352"/>
              <a:gd name="connsiteY0" fmla="*/ 616021 h 616021"/>
              <a:gd name="connsiteX1" fmla="*/ 402113 w 934352"/>
              <a:gd name="connsiteY1" fmla="*/ 57007 h 616021"/>
              <a:gd name="connsiteX2" fmla="*/ 934352 w 934352"/>
              <a:gd name="connsiteY2" fmla="*/ 80771 h 616021"/>
              <a:gd name="connsiteX0" fmla="*/ 0 w 934352"/>
              <a:gd name="connsiteY0" fmla="*/ 616021 h 616021"/>
              <a:gd name="connsiteX1" fmla="*/ 402113 w 934352"/>
              <a:gd name="connsiteY1" fmla="*/ 57007 h 616021"/>
              <a:gd name="connsiteX2" fmla="*/ 934352 w 934352"/>
              <a:gd name="connsiteY2" fmla="*/ 80771 h 616021"/>
              <a:gd name="connsiteX0" fmla="*/ 0 w 578271"/>
              <a:gd name="connsiteY0" fmla="*/ 592298 h 592298"/>
              <a:gd name="connsiteX1" fmla="*/ 402113 w 578271"/>
              <a:gd name="connsiteY1" fmla="*/ 33284 h 592298"/>
              <a:gd name="connsiteX2" fmla="*/ 577849 w 578271"/>
              <a:gd name="connsiteY2" fmla="*/ 244465 h 592298"/>
              <a:gd name="connsiteX0" fmla="*/ 0 w 577849"/>
              <a:gd name="connsiteY0" fmla="*/ 386418 h 386418"/>
              <a:gd name="connsiteX1" fmla="*/ 290946 w 577849"/>
              <a:gd name="connsiteY1" fmla="*/ 72984 h 386418"/>
              <a:gd name="connsiteX2" fmla="*/ 577849 w 577849"/>
              <a:gd name="connsiteY2" fmla="*/ 38585 h 386418"/>
              <a:gd name="connsiteX0" fmla="*/ 0 w 658350"/>
              <a:gd name="connsiteY0" fmla="*/ 250702 h 250701"/>
              <a:gd name="connsiteX1" fmla="*/ 371447 w 658350"/>
              <a:gd name="connsiteY1" fmla="*/ 72983 h 250701"/>
              <a:gd name="connsiteX2" fmla="*/ 658350 w 658350"/>
              <a:gd name="connsiteY2" fmla="*/ 38584 h 250701"/>
              <a:gd name="connsiteX0" fmla="*/ 0 w 658350"/>
              <a:gd name="connsiteY0" fmla="*/ 231640 h 231640"/>
              <a:gd name="connsiteX1" fmla="*/ 382947 w 658350"/>
              <a:gd name="connsiteY1" fmla="*/ 86234 h 231640"/>
              <a:gd name="connsiteX2" fmla="*/ 658350 w 658350"/>
              <a:gd name="connsiteY2" fmla="*/ 19522 h 231640"/>
              <a:gd name="connsiteX0" fmla="*/ 0 w 658350"/>
              <a:gd name="connsiteY0" fmla="*/ 259814 h 259814"/>
              <a:gd name="connsiteX1" fmla="*/ 382947 w 658350"/>
              <a:gd name="connsiteY1" fmla="*/ 114408 h 259814"/>
              <a:gd name="connsiteX2" fmla="*/ 658350 w 658350"/>
              <a:gd name="connsiteY2" fmla="*/ 2457 h 259814"/>
              <a:gd name="connsiteX0" fmla="*/ 0 w 754184"/>
              <a:gd name="connsiteY0" fmla="*/ 137024 h 137024"/>
              <a:gd name="connsiteX1" fmla="*/ 478781 w 754184"/>
              <a:gd name="connsiteY1" fmla="*/ 114408 h 137024"/>
              <a:gd name="connsiteX2" fmla="*/ 754184 w 754184"/>
              <a:gd name="connsiteY2" fmla="*/ 2457 h 137024"/>
              <a:gd name="connsiteX0" fmla="*/ 0 w 754184"/>
              <a:gd name="connsiteY0" fmla="*/ 142573 h 142573"/>
              <a:gd name="connsiteX1" fmla="*/ 501781 w 754184"/>
              <a:gd name="connsiteY1" fmla="*/ 100569 h 142573"/>
              <a:gd name="connsiteX2" fmla="*/ 754184 w 754184"/>
              <a:gd name="connsiteY2" fmla="*/ 8006 h 142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184" h="142573">
                <a:moveTo>
                  <a:pt x="0" y="142573"/>
                </a:moveTo>
                <a:cubicBezTo>
                  <a:pt x="123513" y="-134337"/>
                  <a:pt x="327527" y="209165"/>
                  <a:pt x="501781" y="100569"/>
                </a:cubicBezTo>
                <a:cubicBezTo>
                  <a:pt x="695201" y="-40340"/>
                  <a:pt x="754184" y="8006"/>
                  <a:pt x="754184" y="8006"/>
                </a:cubicBezTo>
              </a:path>
            </a:pathLst>
          </a:custGeom>
          <a:noFill/>
          <a:ln>
            <a:solidFill>
              <a:srgbClr val="CB2DA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dirty="0">
              <a:ln>
                <a:solidFill>
                  <a:srgbClr val="CB2DA9"/>
                </a:solidFill>
                <a:prstDash val="dashDot"/>
              </a:ln>
              <a:noFill/>
            </a:endParaRPr>
          </a:p>
        </p:txBody>
      </p:sp>
      <p:sp>
        <p:nvSpPr>
          <p:cNvPr id="61" name="Полилиния: фигура 60">
            <a:extLst>
              <a:ext uri="{FF2B5EF4-FFF2-40B4-BE49-F238E27FC236}">
                <a16:creationId xmlns:a16="http://schemas.microsoft.com/office/drawing/2014/main" id="{6AEBB0A1-F157-4C84-BBB9-61721AA2F35E}"/>
              </a:ext>
            </a:extLst>
          </p:cNvPr>
          <p:cNvSpPr/>
          <p:nvPr/>
        </p:nvSpPr>
        <p:spPr>
          <a:xfrm>
            <a:off x="3827828" y="2623065"/>
            <a:ext cx="1737613" cy="601352"/>
          </a:xfrm>
          <a:custGeom>
            <a:avLst/>
            <a:gdLst>
              <a:gd name="connsiteX0" fmla="*/ 0 w 884518"/>
              <a:gd name="connsiteY0" fmla="*/ 747949 h 747949"/>
              <a:gd name="connsiteX1" fmla="*/ 394447 w 884518"/>
              <a:gd name="connsiteY1" fmla="*/ 72608 h 747949"/>
              <a:gd name="connsiteX2" fmla="*/ 884518 w 884518"/>
              <a:gd name="connsiteY2" fmla="*/ 18820 h 747949"/>
              <a:gd name="connsiteX0" fmla="*/ 0 w 884518"/>
              <a:gd name="connsiteY0" fmla="*/ 763534 h 763534"/>
              <a:gd name="connsiteX1" fmla="*/ 413613 w 884518"/>
              <a:gd name="connsiteY1" fmla="*/ 62342 h 763534"/>
              <a:gd name="connsiteX2" fmla="*/ 884518 w 884518"/>
              <a:gd name="connsiteY2" fmla="*/ 34405 h 763534"/>
              <a:gd name="connsiteX0" fmla="*/ 0 w 934352"/>
              <a:gd name="connsiteY0" fmla="*/ 569655 h 569655"/>
              <a:gd name="connsiteX1" fmla="*/ 463447 w 934352"/>
              <a:gd name="connsiteY1" fmla="*/ 62342 h 569655"/>
              <a:gd name="connsiteX2" fmla="*/ 934352 w 934352"/>
              <a:gd name="connsiteY2" fmla="*/ 34405 h 569655"/>
              <a:gd name="connsiteX0" fmla="*/ 0 w 934352"/>
              <a:gd name="connsiteY0" fmla="*/ 538267 h 538267"/>
              <a:gd name="connsiteX1" fmla="*/ 448113 w 934352"/>
              <a:gd name="connsiteY1" fmla="*/ 95580 h 538267"/>
              <a:gd name="connsiteX2" fmla="*/ 934352 w 934352"/>
              <a:gd name="connsiteY2" fmla="*/ 3017 h 538267"/>
              <a:gd name="connsiteX0" fmla="*/ 0 w 934352"/>
              <a:gd name="connsiteY0" fmla="*/ 543256 h 543256"/>
              <a:gd name="connsiteX1" fmla="*/ 448113 w 934352"/>
              <a:gd name="connsiteY1" fmla="*/ 100569 h 543256"/>
              <a:gd name="connsiteX2" fmla="*/ 934352 w 934352"/>
              <a:gd name="connsiteY2" fmla="*/ 8006 h 543256"/>
              <a:gd name="connsiteX0" fmla="*/ 0 w 934352"/>
              <a:gd name="connsiteY0" fmla="*/ 543256 h 543256"/>
              <a:gd name="connsiteX1" fmla="*/ 448113 w 934352"/>
              <a:gd name="connsiteY1" fmla="*/ 100569 h 543256"/>
              <a:gd name="connsiteX2" fmla="*/ 934352 w 934352"/>
              <a:gd name="connsiteY2" fmla="*/ 8006 h 543256"/>
              <a:gd name="connsiteX0" fmla="*/ 0 w 934352"/>
              <a:gd name="connsiteY0" fmla="*/ 616021 h 616021"/>
              <a:gd name="connsiteX1" fmla="*/ 402113 w 934352"/>
              <a:gd name="connsiteY1" fmla="*/ 57007 h 616021"/>
              <a:gd name="connsiteX2" fmla="*/ 934352 w 934352"/>
              <a:gd name="connsiteY2" fmla="*/ 80771 h 616021"/>
              <a:gd name="connsiteX0" fmla="*/ 0 w 934352"/>
              <a:gd name="connsiteY0" fmla="*/ 616021 h 616021"/>
              <a:gd name="connsiteX1" fmla="*/ 402113 w 934352"/>
              <a:gd name="connsiteY1" fmla="*/ 57007 h 616021"/>
              <a:gd name="connsiteX2" fmla="*/ 934352 w 934352"/>
              <a:gd name="connsiteY2" fmla="*/ 80771 h 616021"/>
              <a:gd name="connsiteX0" fmla="*/ 0 w 984186"/>
              <a:gd name="connsiteY0" fmla="*/ 273502 h 273502"/>
              <a:gd name="connsiteX1" fmla="*/ 451947 w 984186"/>
              <a:gd name="connsiteY1" fmla="*/ 57007 h 273502"/>
              <a:gd name="connsiteX2" fmla="*/ 984186 w 984186"/>
              <a:gd name="connsiteY2" fmla="*/ 80771 h 273502"/>
              <a:gd name="connsiteX0" fmla="*/ 0 w 988019"/>
              <a:gd name="connsiteY0" fmla="*/ 240708 h 403423"/>
              <a:gd name="connsiteX1" fmla="*/ 451947 w 988019"/>
              <a:gd name="connsiteY1" fmla="*/ 24213 h 403423"/>
              <a:gd name="connsiteX2" fmla="*/ 988019 w 988019"/>
              <a:gd name="connsiteY2" fmla="*/ 403423 h 403423"/>
              <a:gd name="connsiteX0" fmla="*/ 0 w 988019"/>
              <a:gd name="connsiteY0" fmla="*/ 78812 h 258011"/>
              <a:gd name="connsiteX1" fmla="*/ 486447 w 988019"/>
              <a:gd name="connsiteY1" fmla="*/ 243613 h 258011"/>
              <a:gd name="connsiteX2" fmla="*/ 988019 w 988019"/>
              <a:gd name="connsiteY2" fmla="*/ 241527 h 258011"/>
              <a:gd name="connsiteX0" fmla="*/ 0 w 988019"/>
              <a:gd name="connsiteY0" fmla="*/ 78812 h 306831"/>
              <a:gd name="connsiteX1" fmla="*/ 486447 w 988019"/>
              <a:gd name="connsiteY1" fmla="*/ 243613 h 306831"/>
              <a:gd name="connsiteX2" fmla="*/ 988019 w 988019"/>
              <a:gd name="connsiteY2" fmla="*/ 241527 h 306831"/>
              <a:gd name="connsiteX0" fmla="*/ 0 w 988019"/>
              <a:gd name="connsiteY0" fmla="*/ 138478 h 366497"/>
              <a:gd name="connsiteX1" fmla="*/ 486447 w 988019"/>
              <a:gd name="connsiteY1" fmla="*/ 303279 h 366497"/>
              <a:gd name="connsiteX2" fmla="*/ 988019 w 988019"/>
              <a:gd name="connsiteY2" fmla="*/ 301193 h 366497"/>
              <a:gd name="connsiteX0" fmla="*/ 0 w 988019"/>
              <a:gd name="connsiteY0" fmla="*/ 142267 h 360834"/>
              <a:gd name="connsiteX1" fmla="*/ 517114 w 988019"/>
              <a:gd name="connsiteY1" fmla="*/ 294143 h 360834"/>
              <a:gd name="connsiteX2" fmla="*/ 988019 w 988019"/>
              <a:gd name="connsiteY2" fmla="*/ 304982 h 360834"/>
              <a:gd name="connsiteX0" fmla="*/ 0 w 988019"/>
              <a:gd name="connsiteY0" fmla="*/ 142267 h 398125"/>
              <a:gd name="connsiteX1" fmla="*/ 517114 w 988019"/>
              <a:gd name="connsiteY1" fmla="*/ 294143 h 398125"/>
              <a:gd name="connsiteX2" fmla="*/ 988019 w 988019"/>
              <a:gd name="connsiteY2" fmla="*/ 304982 h 398125"/>
              <a:gd name="connsiteX0" fmla="*/ 0 w 1026353"/>
              <a:gd name="connsiteY0" fmla="*/ 190623 h 317229"/>
              <a:gd name="connsiteX1" fmla="*/ 555448 w 1026353"/>
              <a:gd name="connsiteY1" fmla="*/ 213247 h 317229"/>
              <a:gd name="connsiteX2" fmla="*/ 1026353 w 1026353"/>
              <a:gd name="connsiteY2" fmla="*/ 224086 h 317229"/>
              <a:gd name="connsiteX0" fmla="*/ 0 w 1214188"/>
              <a:gd name="connsiteY0" fmla="*/ 96322 h 565448"/>
              <a:gd name="connsiteX1" fmla="*/ 743283 w 1214188"/>
              <a:gd name="connsiteY1" fmla="*/ 461466 h 565448"/>
              <a:gd name="connsiteX2" fmla="*/ 1214188 w 1214188"/>
              <a:gd name="connsiteY2" fmla="*/ 472305 h 565448"/>
              <a:gd name="connsiteX0" fmla="*/ 0 w 1214188"/>
              <a:gd name="connsiteY0" fmla="*/ 86562 h 610327"/>
              <a:gd name="connsiteX1" fmla="*/ 716449 w 1214188"/>
              <a:gd name="connsiteY1" fmla="*/ 522794 h 610327"/>
              <a:gd name="connsiteX2" fmla="*/ 1214188 w 1214188"/>
              <a:gd name="connsiteY2" fmla="*/ 462545 h 610327"/>
              <a:gd name="connsiteX0" fmla="*/ 0 w 1114520"/>
              <a:gd name="connsiteY0" fmla="*/ 81268 h 650271"/>
              <a:gd name="connsiteX1" fmla="*/ 616781 w 1114520"/>
              <a:gd name="connsiteY1" fmla="*/ 562738 h 650271"/>
              <a:gd name="connsiteX2" fmla="*/ 1114520 w 1114520"/>
              <a:gd name="connsiteY2" fmla="*/ 502489 h 650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14520" h="650271">
                <a:moveTo>
                  <a:pt x="0" y="81268"/>
                </a:moveTo>
                <a:cubicBezTo>
                  <a:pt x="123513" y="-195642"/>
                  <a:pt x="415694" y="302962"/>
                  <a:pt x="616781" y="562738"/>
                </a:cubicBezTo>
                <a:cubicBezTo>
                  <a:pt x="798702" y="790200"/>
                  <a:pt x="1114520" y="502489"/>
                  <a:pt x="1114520" y="502489"/>
                </a:cubicBezTo>
              </a:path>
            </a:pathLst>
          </a:custGeom>
          <a:noFill/>
          <a:ln>
            <a:solidFill>
              <a:srgbClr val="CB2DA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dirty="0">
              <a:ln>
                <a:solidFill>
                  <a:srgbClr val="CB2DA9"/>
                </a:solidFill>
                <a:prstDash val="dashDot"/>
              </a:ln>
              <a:noFill/>
            </a:endParaRPr>
          </a:p>
        </p:txBody>
      </p:sp>
      <p:sp>
        <p:nvSpPr>
          <p:cNvPr id="62" name="Полилиния: фигура 61">
            <a:extLst>
              <a:ext uri="{FF2B5EF4-FFF2-40B4-BE49-F238E27FC236}">
                <a16:creationId xmlns:a16="http://schemas.microsoft.com/office/drawing/2014/main" id="{208FBE21-AA3D-4A33-A73D-21B1F1EB375A}"/>
              </a:ext>
            </a:extLst>
          </p:cNvPr>
          <p:cNvSpPr/>
          <p:nvPr/>
        </p:nvSpPr>
        <p:spPr>
          <a:xfrm>
            <a:off x="3985752" y="3296693"/>
            <a:ext cx="944281" cy="604805"/>
          </a:xfrm>
          <a:custGeom>
            <a:avLst/>
            <a:gdLst>
              <a:gd name="connsiteX0" fmla="*/ 0 w 884518"/>
              <a:gd name="connsiteY0" fmla="*/ 747949 h 747949"/>
              <a:gd name="connsiteX1" fmla="*/ 394447 w 884518"/>
              <a:gd name="connsiteY1" fmla="*/ 72608 h 747949"/>
              <a:gd name="connsiteX2" fmla="*/ 884518 w 884518"/>
              <a:gd name="connsiteY2" fmla="*/ 18820 h 747949"/>
              <a:gd name="connsiteX0" fmla="*/ 0 w 1332753"/>
              <a:gd name="connsiteY0" fmla="*/ 192137 h 192137"/>
              <a:gd name="connsiteX1" fmla="*/ 842682 w 1332753"/>
              <a:gd name="connsiteY1" fmla="*/ 72608 h 192137"/>
              <a:gd name="connsiteX2" fmla="*/ 1332753 w 1332753"/>
              <a:gd name="connsiteY2" fmla="*/ 18820 h 192137"/>
              <a:gd name="connsiteX0" fmla="*/ 0 w 1332753"/>
              <a:gd name="connsiteY0" fmla="*/ 192137 h 296587"/>
              <a:gd name="connsiteX1" fmla="*/ 842682 w 1332753"/>
              <a:gd name="connsiteY1" fmla="*/ 72608 h 296587"/>
              <a:gd name="connsiteX2" fmla="*/ 1332753 w 1332753"/>
              <a:gd name="connsiteY2" fmla="*/ 18820 h 296587"/>
              <a:gd name="connsiteX0" fmla="*/ 0 w 1332753"/>
              <a:gd name="connsiteY0" fmla="*/ 173317 h 608691"/>
              <a:gd name="connsiteX1" fmla="*/ 567764 w 1332753"/>
              <a:gd name="connsiteY1" fmla="*/ 579717 h 608691"/>
              <a:gd name="connsiteX2" fmla="*/ 1332753 w 1332753"/>
              <a:gd name="connsiteY2" fmla="*/ 0 h 608691"/>
              <a:gd name="connsiteX0" fmla="*/ 0 w 998070"/>
              <a:gd name="connsiteY0" fmla="*/ 0 h 435374"/>
              <a:gd name="connsiteX1" fmla="*/ 567764 w 998070"/>
              <a:gd name="connsiteY1" fmla="*/ 406400 h 435374"/>
              <a:gd name="connsiteX2" fmla="*/ 998070 w 998070"/>
              <a:gd name="connsiteY2" fmla="*/ 262965 h 435374"/>
              <a:gd name="connsiteX0" fmla="*/ 0 w 998070"/>
              <a:gd name="connsiteY0" fmla="*/ 0 h 317468"/>
              <a:gd name="connsiteX1" fmla="*/ 531905 w 998070"/>
              <a:gd name="connsiteY1" fmla="*/ 274918 h 317468"/>
              <a:gd name="connsiteX2" fmla="*/ 998070 w 998070"/>
              <a:gd name="connsiteY2" fmla="*/ 262965 h 317468"/>
              <a:gd name="connsiteX0" fmla="*/ 0 w 998070"/>
              <a:gd name="connsiteY0" fmla="*/ 0 h 350735"/>
              <a:gd name="connsiteX1" fmla="*/ 531905 w 998070"/>
              <a:gd name="connsiteY1" fmla="*/ 274918 h 350735"/>
              <a:gd name="connsiteX2" fmla="*/ 998070 w 998070"/>
              <a:gd name="connsiteY2" fmla="*/ 262965 h 350735"/>
              <a:gd name="connsiteX0" fmla="*/ 0 w 998070"/>
              <a:gd name="connsiteY0" fmla="*/ 0 h 350735"/>
              <a:gd name="connsiteX1" fmla="*/ 531905 w 998070"/>
              <a:gd name="connsiteY1" fmla="*/ 274918 h 350735"/>
              <a:gd name="connsiteX2" fmla="*/ 998070 w 998070"/>
              <a:gd name="connsiteY2" fmla="*/ 262965 h 350735"/>
              <a:gd name="connsiteX0" fmla="*/ 0 w 890493"/>
              <a:gd name="connsiteY0" fmla="*/ 0 h 565888"/>
              <a:gd name="connsiteX1" fmla="*/ 424328 w 890493"/>
              <a:gd name="connsiteY1" fmla="*/ 490071 h 565888"/>
              <a:gd name="connsiteX2" fmla="*/ 890493 w 890493"/>
              <a:gd name="connsiteY2" fmla="*/ 478118 h 565888"/>
              <a:gd name="connsiteX0" fmla="*/ 0 w 890493"/>
              <a:gd name="connsiteY0" fmla="*/ 0 h 603700"/>
              <a:gd name="connsiteX1" fmla="*/ 394445 w 890493"/>
              <a:gd name="connsiteY1" fmla="*/ 537883 h 603700"/>
              <a:gd name="connsiteX2" fmla="*/ 890493 w 890493"/>
              <a:gd name="connsiteY2" fmla="*/ 478118 h 603700"/>
              <a:gd name="connsiteX0" fmla="*/ 0 w 944281"/>
              <a:gd name="connsiteY0" fmla="*/ 0 h 604805"/>
              <a:gd name="connsiteX1" fmla="*/ 394445 w 944281"/>
              <a:gd name="connsiteY1" fmla="*/ 537883 h 604805"/>
              <a:gd name="connsiteX2" fmla="*/ 944281 w 944281"/>
              <a:gd name="connsiteY2" fmla="*/ 484094 h 604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44281" h="604805">
                <a:moveTo>
                  <a:pt x="0" y="0"/>
                </a:moveTo>
                <a:cubicBezTo>
                  <a:pt x="338666" y="243043"/>
                  <a:pt x="133473" y="378510"/>
                  <a:pt x="394445" y="537883"/>
                </a:cubicBezTo>
                <a:cubicBezTo>
                  <a:pt x="655418" y="715185"/>
                  <a:pt x="944281" y="484094"/>
                  <a:pt x="944281" y="484094"/>
                </a:cubicBezTo>
              </a:path>
            </a:pathLst>
          </a:custGeom>
          <a:noFill/>
          <a:ln>
            <a:solidFill>
              <a:srgbClr val="CB2DA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>
              <a:ln>
                <a:solidFill>
                  <a:srgbClr val="CB2DA9"/>
                </a:solidFill>
                <a:prstDash val="dashDot"/>
              </a:ln>
              <a:noFill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274E003-61BB-4B37-B5F4-432401786C5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203" r="9589"/>
          <a:stretch/>
        </p:blipFill>
        <p:spPr>
          <a:xfrm>
            <a:off x="1392177" y="1318456"/>
            <a:ext cx="2883138" cy="2395799"/>
          </a:xfrm>
          <a:prstGeom prst="round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63FA129B-4660-4ABF-990D-D432F098BEE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993" y="293644"/>
            <a:ext cx="419057" cy="400109"/>
          </a:xfrm>
          <a:prstGeom prst="rect">
            <a:avLst/>
          </a:prstGeom>
        </p:spPr>
      </p:pic>
      <p:sp>
        <p:nvSpPr>
          <p:cNvPr id="71" name="Номер слайда 70">
            <a:extLst>
              <a:ext uri="{FF2B5EF4-FFF2-40B4-BE49-F238E27FC236}">
                <a16:creationId xmlns:a16="http://schemas.microsoft.com/office/drawing/2014/main" id="{06C8BB7D-9623-42B9-BB57-026916AA2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D394C-D218-674C-9F66-87831560E4B4}" type="slidenum">
              <a:rPr lang="ru-RU" smtClean="0"/>
              <a:pPr/>
              <a:t>2</a:t>
            </a:fld>
            <a:endParaRPr lang="ru-RU"/>
          </a:p>
        </p:txBody>
      </p:sp>
      <p:grpSp>
        <p:nvGrpSpPr>
          <p:cNvPr id="55" name="Группа 54">
            <a:extLst>
              <a:ext uri="{FF2B5EF4-FFF2-40B4-BE49-F238E27FC236}">
                <a16:creationId xmlns:a16="http://schemas.microsoft.com/office/drawing/2014/main" id="{8DD842CD-24B7-40F7-84D8-E21D2C199823}"/>
              </a:ext>
            </a:extLst>
          </p:cNvPr>
          <p:cNvGrpSpPr/>
          <p:nvPr/>
        </p:nvGrpSpPr>
        <p:grpSpPr>
          <a:xfrm>
            <a:off x="4409585" y="231608"/>
            <a:ext cx="1061215" cy="1029911"/>
            <a:chOff x="1219318" y="1685927"/>
            <a:chExt cx="3962282" cy="2462231"/>
          </a:xfrm>
        </p:grpSpPr>
        <p:sp>
          <p:nvSpPr>
            <p:cNvPr id="56" name="Прямоугольник: скругленные углы 55">
              <a:extLst>
                <a:ext uri="{FF2B5EF4-FFF2-40B4-BE49-F238E27FC236}">
                  <a16:creationId xmlns:a16="http://schemas.microsoft.com/office/drawing/2014/main" id="{27E70614-7742-4D70-9749-BB6A5CA42BE9}"/>
                </a:ext>
              </a:extLst>
            </p:cNvPr>
            <p:cNvSpPr/>
            <p:nvPr/>
          </p:nvSpPr>
          <p:spPr>
            <a:xfrm rot="5400000">
              <a:off x="1969344" y="935901"/>
              <a:ext cx="2462230" cy="3962282"/>
            </a:xfrm>
            <a:prstGeom prst="roundRect">
              <a:avLst/>
            </a:prstGeom>
            <a:solidFill>
              <a:srgbClr val="E7E8ED"/>
            </a:solidFill>
            <a:ln>
              <a:noFill/>
            </a:ln>
            <a:effectLst>
              <a:outerShdw blurRad="165100" dist="101600" dir="16860000" sx="106000" sy="106000" algn="tr" rotWithShape="0">
                <a:schemeClr val="bg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/>
            </a:p>
          </p:txBody>
        </p:sp>
        <p:sp>
          <p:nvSpPr>
            <p:cNvPr id="57" name="Прямоугольник: скругленные углы 56">
              <a:extLst>
                <a:ext uri="{FF2B5EF4-FFF2-40B4-BE49-F238E27FC236}">
                  <a16:creationId xmlns:a16="http://schemas.microsoft.com/office/drawing/2014/main" id="{C46B52E6-1F68-42E9-91C9-D770D8173A2B}"/>
                </a:ext>
              </a:extLst>
            </p:cNvPr>
            <p:cNvSpPr/>
            <p:nvPr/>
          </p:nvSpPr>
          <p:spPr>
            <a:xfrm rot="5400000">
              <a:off x="1969344" y="935903"/>
              <a:ext cx="2462229" cy="3962282"/>
            </a:xfrm>
            <a:prstGeom prst="roundRect">
              <a:avLst/>
            </a:prstGeom>
            <a:solidFill>
              <a:srgbClr val="E7E8ED"/>
            </a:solidFill>
            <a:ln>
              <a:noFill/>
            </a:ln>
            <a:effectLst>
              <a:outerShdw blurRad="177800" dist="127000" dir="3780000" sx="102000" sy="102000" algn="l" rotWithShape="0">
                <a:schemeClr val="tx2">
                  <a:lumMod val="60000"/>
                  <a:lumOff val="4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/>
            </a:p>
          </p:txBody>
        </p:sp>
      </p:grpSp>
      <p:grpSp>
        <p:nvGrpSpPr>
          <p:cNvPr id="70" name="Группа 69">
            <a:extLst>
              <a:ext uri="{FF2B5EF4-FFF2-40B4-BE49-F238E27FC236}">
                <a16:creationId xmlns:a16="http://schemas.microsoft.com/office/drawing/2014/main" id="{CAA572E1-9413-4799-85A4-58631DD6C731}"/>
              </a:ext>
            </a:extLst>
          </p:cNvPr>
          <p:cNvGrpSpPr/>
          <p:nvPr/>
        </p:nvGrpSpPr>
        <p:grpSpPr>
          <a:xfrm>
            <a:off x="5409046" y="2710393"/>
            <a:ext cx="1054745" cy="731834"/>
            <a:chOff x="1219318" y="1685927"/>
            <a:chExt cx="3962282" cy="2462231"/>
          </a:xfrm>
        </p:grpSpPr>
        <p:sp>
          <p:nvSpPr>
            <p:cNvPr id="72" name="Прямоугольник: скругленные углы 71">
              <a:extLst>
                <a:ext uri="{FF2B5EF4-FFF2-40B4-BE49-F238E27FC236}">
                  <a16:creationId xmlns:a16="http://schemas.microsoft.com/office/drawing/2014/main" id="{75D0682E-2536-4C2D-A00B-80C3DE8D418B}"/>
                </a:ext>
              </a:extLst>
            </p:cNvPr>
            <p:cNvSpPr/>
            <p:nvPr/>
          </p:nvSpPr>
          <p:spPr>
            <a:xfrm rot="5400000">
              <a:off x="1969344" y="935901"/>
              <a:ext cx="2462230" cy="3962282"/>
            </a:xfrm>
            <a:prstGeom prst="roundRect">
              <a:avLst/>
            </a:prstGeom>
            <a:solidFill>
              <a:srgbClr val="E7E8ED"/>
            </a:solidFill>
            <a:ln>
              <a:noFill/>
            </a:ln>
            <a:effectLst>
              <a:outerShdw blurRad="165100" dist="101600" dir="16860000" sx="106000" sy="106000" algn="tr" rotWithShape="0">
                <a:schemeClr val="bg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/>
            </a:p>
          </p:txBody>
        </p:sp>
        <p:sp>
          <p:nvSpPr>
            <p:cNvPr id="73" name="Прямоугольник: скругленные углы 72">
              <a:extLst>
                <a:ext uri="{FF2B5EF4-FFF2-40B4-BE49-F238E27FC236}">
                  <a16:creationId xmlns:a16="http://schemas.microsoft.com/office/drawing/2014/main" id="{80199524-B374-4195-B403-1B78BC483420}"/>
                </a:ext>
              </a:extLst>
            </p:cNvPr>
            <p:cNvSpPr/>
            <p:nvPr/>
          </p:nvSpPr>
          <p:spPr>
            <a:xfrm rot="5400000">
              <a:off x="1969344" y="935903"/>
              <a:ext cx="2462229" cy="3962282"/>
            </a:xfrm>
            <a:prstGeom prst="roundRect">
              <a:avLst/>
            </a:prstGeom>
            <a:solidFill>
              <a:srgbClr val="E7E8ED"/>
            </a:solidFill>
            <a:ln>
              <a:noFill/>
            </a:ln>
            <a:effectLst>
              <a:outerShdw blurRad="177800" dist="127000" dir="3780000" sx="102000" sy="102000" algn="l" rotWithShape="0">
                <a:schemeClr val="tx2">
                  <a:lumMod val="60000"/>
                  <a:lumOff val="4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/>
            </a:p>
          </p:txBody>
        </p:sp>
      </p:grpSp>
      <p:grpSp>
        <p:nvGrpSpPr>
          <p:cNvPr id="74" name="Группа 73">
            <a:extLst>
              <a:ext uri="{FF2B5EF4-FFF2-40B4-BE49-F238E27FC236}">
                <a16:creationId xmlns:a16="http://schemas.microsoft.com/office/drawing/2014/main" id="{D5450C2F-27CA-41D3-B189-25F4020B28FC}"/>
              </a:ext>
            </a:extLst>
          </p:cNvPr>
          <p:cNvGrpSpPr/>
          <p:nvPr/>
        </p:nvGrpSpPr>
        <p:grpSpPr>
          <a:xfrm>
            <a:off x="4630805" y="3491871"/>
            <a:ext cx="882169" cy="856147"/>
            <a:chOff x="1219318" y="1685927"/>
            <a:chExt cx="3962282" cy="2462231"/>
          </a:xfrm>
        </p:grpSpPr>
        <p:sp>
          <p:nvSpPr>
            <p:cNvPr id="75" name="Прямоугольник: скругленные углы 74">
              <a:extLst>
                <a:ext uri="{FF2B5EF4-FFF2-40B4-BE49-F238E27FC236}">
                  <a16:creationId xmlns:a16="http://schemas.microsoft.com/office/drawing/2014/main" id="{F599FC9E-B798-4F5A-81AD-5C0CB7139A1A}"/>
                </a:ext>
              </a:extLst>
            </p:cNvPr>
            <p:cNvSpPr/>
            <p:nvPr/>
          </p:nvSpPr>
          <p:spPr>
            <a:xfrm rot="5400000">
              <a:off x="1969344" y="935901"/>
              <a:ext cx="2462230" cy="3962282"/>
            </a:xfrm>
            <a:prstGeom prst="roundRect">
              <a:avLst/>
            </a:prstGeom>
            <a:solidFill>
              <a:srgbClr val="E7E8ED"/>
            </a:solidFill>
            <a:ln>
              <a:noFill/>
            </a:ln>
            <a:effectLst>
              <a:outerShdw blurRad="165100" dist="101600" dir="16860000" sx="106000" sy="106000" algn="tr" rotWithShape="0">
                <a:schemeClr val="bg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/>
            </a:p>
          </p:txBody>
        </p:sp>
        <p:sp>
          <p:nvSpPr>
            <p:cNvPr id="76" name="Прямоугольник: скругленные углы 75">
              <a:extLst>
                <a:ext uri="{FF2B5EF4-FFF2-40B4-BE49-F238E27FC236}">
                  <a16:creationId xmlns:a16="http://schemas.microsoft.com/office/drawing/2014/main" id="{EB898A2C-2631-4620-B3A2-DFBA036EA5B9}"/>
                </a:ext>
              </a:extLst>
            </p:cNvPr>
            <p:cNvSpPr/>
            <p:nvPr/>
          </p:nvSpPr>
          <p:spPr>
            <a:xfrm rot="5400000">
              <a:off x="1969344" y="935903"/>
              <a:ext cx="2462229" cy="3962282"/>
            </a:xfrm>
            <a:prstGeom prst="roundRect">
              <a:avLst/>
            </a:prstGeom>
            <a:solidFill>
              <a:srgbClr val="E7E8ED"/>
            </a:solidFill>
            <a:ln>
              <a:noFill/>
            </a:ln>
            <a:effectLst>
              <a:outerShdw blurRad="177800" dist="127000" dir="3780000" sx="102000" sy="102000" algn="l" rotWithShape="0">
                <a:schemeClr val="tx2">
                  <a:lumMod val="60000"/>
                  <a:lumOff val="4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/>
            </a:p>
          </p:txBody>
        </p:sp>
      </p:grp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8382B86D-DED8-4AC1-A596-4DED5B68F337}"/>
              </a:ext>
            </a:extLst>
          </p:cNvPr>
          <p:cNvGrpSpPr/>
          <p:nvPr/>
        </p:nvGrpSpPr>
        <p:grpSpPr>
          <a:xfrm>
            <a:off x="5496976" y="1175695"/>
            <a:ext cx="923428" cy="896188"/>
            <a:chOff x="5496976" y="1175695"/>
            <a:chExt cx="923428" cy="896188"/>
          </a:xfrm>
        </p:grpSpPr>
        <p:grpSp>
          <p:nvGrpSpPr>
            <p:cNvPr id="63" name="Группа 62">
              <a:extLst>
                <a:ext uri="{FF2B5EF4-FFF2-40B4-BE49-F238E27FC236}">
                  <a16:creationId xmlns:a16="http://schemas.microsoft.com/office/drawing/2014/main" id="{281A2EE2-6206-4423-970C-2DB09D424B40}"/>
                </a:ext>
              </a:extLst>
            </p:cNvPr>
            <p:cNvGrpSpPr/>
            <p:nvPr/>
          </p:nvGrpSpPr>
          <p:grpSpPr>
            <a:xfrm>
              <a:off x="5496976" y="1175695"/>
              <a:ext cx="923428" cy="896188"/>
              <a:chOff x="1219318" y="1685927"/>
              <a:chExt cx="3962282" cy="2462231"/>
            </a:xfrm>
          </p:grpSpPr>
          <p:sp>
            <p:nvSpPr>
              <p:cNvPr id="64" name="Прямоугольник: скругленные углы 63">
                <a:extLst>
                  <a:ext uri="{FF2B5EF4-FFF2-40B4-BE49-F238E27FC236}">
                    <a16:creationId xmlns:a16="http://schemas.microsoft.com/office/drawing/2014/main" id="{74F4F17E-1005-4870-A624-D0BA0D26622F}"/>
                  </a:ext>
                </a:extLst>
              </p:cNvPr>
              <p:cNvSpPr/>
              <p:nvPr/>
            </p:nvSpPr>
            <p:spPr>
              <a:xfrm rot="5400000">
                <a:off x="1969344" y="935901"/>
                <a:ext cx="2462230" cy="3962282"/>
              </a:xfrm>
              <a:prstGeom prst="roundRect">
                <a:avLst/>
              </a:prstGeom>
              <a:solidFill>
                <a:srgbClr val="E7E8ED"/>
              </a:solidFill>
              <a:ln>
                <a:noFill/>
              </a:ln>
              <a:effectLst>
                <a:outerShdw blurRad="165100" dist="101600" dir="16860000" sx="106000" sy="106000" algn="tr" rotWithShape="0">
                  <a:schemeClr val="bg1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50"/>
              </a:p>
            </p:txBody>
          </p:sp>
          <p:sp>
            <p:nvSpPr>
              <p:cNvPr id="65" name="Прямоугольник: скругленные углы 64">
                <a:extLst>
                  <a:ext uri="{FF2B5EF4-FFF2-40B4-BE49-F238E27FC236}">
                    <a16:creationId xmlns:a16="http://schemas.microsoft.com/office/drawing/2014/main" id="{B1DC482D-4EBD-4BB0-BA05-C65B386DC23A}"/>
                  </a:ext>
                </a:extLst>
              </p:cNvPr>
              <p:cNvSpPr/>
              <p:nvPr/>
            </p:nvSpPr>
            <p:spPr>
              <a:xfrm rot="5400000">
                <a:off x="1969344" y="935903"/>
                <a:ext cx="2462229" cy="3962282"/>
              </a:xfrm>
              <a:prstGeom prst="roundRect">
                <a:avLst/>
              </a:prstGeom>
              <a:solidFill>
                <a:srgbClr val="E7E8ED"/>
              </a:solidFill>
              <a:ln>
                <a:noFill/>
              </a:ln>
              <a:effectLst>
                <a:outerShdw blurRad="177800" dist="127000" dir="3780000" sx="102000" sy="102000" algn="l" rotWithShape="0">
                  <a:schemeClr val="tx2">
                    <a:lumMod val="60000"/>
                    <a:lumOff val="40000"/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50"/>
              </a:p>
            </p:txBody>
          </p:sp>
        </p:grpSp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2F29A50E-5659-44EB-8693-7CB165E17E1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585530" y="1253127"/>
              <a:ext cx="706546" cy="706546"/>
            </a:xfrm>
            <a:prstGeom prst="roundRect">
              <a:avLst/>
            </a:prstGeom>
          </p:spPr>
        </p:pic>
      </p:grp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BFEE4B4-3526-437F-836C-2799F7C4EDA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07167" y="3545159"/>
            <a:ext cx="703501" cy="703501"/>
          </a:xfrm>
          <a:prstGeom prst="round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10DA5AF-721D-44CD-BC31-FA50830BB00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08946" y="2776242"/>
            <a:ext cx="882170" cy="588079"/>
          </a:xfrm>
          <a:prstGeom prst="round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E5F884F-5368-414C-89C9-8AE1C6C63D0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32567" y="338938"/>
            <a:ext cx="815250" cy="815250"/>
          </a:xfrm>
          <a:prstGeom prst="roundRect">
            <a:avLst/>
          </a:prstGeom>
        </p:spPr>
      </p:pic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D5C7724D-C99B-4928-8E93-9BABFC95703B}"/>
              </a:ext>
            </a:extLst>
          </p:cNvPr>
          <p:cNvGrpSpPr/>
          <p:nvPr/>
        </p:nvGrpSpPr>
        <p:grpSpPr>
          <a:xfrm>
            <a:off x="4611534" y="1978968"/>
            <a:ext cx="754078" cy="731834"/>
            <a:chOff x="4624282" y="2035854"/>
            <a:chExt cx="754078" cy="731834"/>
          </a:xfrm>
        </p:grpSpPr>
        <p:grpSp>
          <p:nvGrpSpPr>
            <p:cNvPr id="66" name="Группа 65">
              <a:extLst>
                <a:ext uri="{FF2B5EF4-FFF2-40B4-BE49-F238E27FC236}">
                  <a16:creationId xmlns:a16="http://schemas.microsoft.com/office/drawing/2014/main" id="{D60D7D68-512F-4F15-8F79-3282773B151D}"/>
                </a:ext>
              </a:extLst>
            </p:cNvPr>
            <p:cNvGrpSpPr/>
            <p:nvPr/>
          </p:nvGrpSpPr>
          <p:grpSpPr>
            <a:xfrm>
              <a:off x="4624282" y="2035854"/>
              <a:ext cx="754078" cy="731834"/>
              <a:chOff x="1219318" y="1685927"/>
              <a:chExt cx="3962282" cy="2462231"/>
            </a:xfrm>
          </p:grpSpPr>
          <p:sp>
            <p:nvSpPr>
              <p:cNvPr id="67" name="Прямоугольник: скругленные углы 66">
                <a:extLst>
                  <a:ext uri="{FF2B5EF4-FFF2-40B4-BE49-F238E27FC236}">
                    <a16:creationId xmlns:a16="http://schemas.microsoft.com/office/drawing/2014/main" id="{38E0B61A-D0C0-4FCD-B22C-5301D2BFFA79}"/>
                  </a:ext>
                </a:extLst>
              </p:cNvPr>
              <p:cNvSpPr/>
              <p:nvPr/>
            </p:nvSpPr>
            <p:spPr>
              <a:xfrm rot="5400000">
                <a:off x="1969344" y="935901"/>
                <a:ext cx="2462230" cy="3962282"/>
              </a:xfrm>
              <a:prstGeom prst="roundRect">
                <a:avLst/>
              </a:prstGeom>
              <a:solidFill>
                <a:srgbClr val="E7E8ED"/>
              </a:solidFill>
              <a:ln>
                <a:noFill/>
              </a:ln>
              <a:effectLst>
                <a:outerShdw blurRad="165100" dist="101600" dir="16860000" sx="106000" sy="106000" algn="tr" rotWithShape="0">
                  <a:schemeClr val="bg1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50"/>
              </a:p>
            </p:txBody>
          </p:sp>
          <p:sp>
            <p:nvSpPr>
              <p:cNvPr id="68" name="Прямоугольник: скругленные углы 67">
                <a:extLst>
                  <a:ext uri="{FF2B5EF4-FFF2-40B4-BE49-F238E27FC236}">
                    <a16:creationId xmlns:a16="http://schemas.microsoft.com/office/drawing/2014/main" id="{7630F15C-1BC0-49DF-A91A-443D43FA6FD0}"/>
                  </a:ext>
                </a:extLst>
              </p:cNvPr>
              <p:cNvSpPr/>
              <p:nvPr/>
            </p:nvSpPr>
            <p:spPr>
              <a:xfrm rot="5400000">
                <a:off x="1969344" y="935903"/>
                <a:ext cx="2462229" cy="3962282"/>
              </a:xfrm>
              <a:prstGeom prst="roundRect">
                <a:avLst/>
              </a:prstGeom>
              <a:solidFill>
                <a:srgbClr val="E7E8ED"/>
              </a:solidFill>
              <a:ln>
                <a:noFill/>
              </a:ln>
              <a:effectLst>
                <a:outerShdw blurRad="177800" dist="127000" dir="3780000" sx="102000" sy="102000" algn="l" rotWithShape="0">
                  <a:schemeClr val="tx2">
                    <a:lumMod val="60000"/>
                    <a:lumOff val="40000"/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50"/>
              </a:p>
            </p:txBody>
          </p:sp>
        </p:grpSp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51BCF5BC-35DD-4567-B097-422071622D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718874" y="2119324"/>
              <a:ext cx="564895" cy="564895"/>
            </a:xfrm>
            <a:prstGeom prst="roundRect">
              <a:avLst/>
            </a:prstGeom>
          </p:spPr>
        </p:pic>
      </p:grpSp>
      <p:sp>
        <p:nvSpPr>
          <p:cNvPr id="27" name="Объект 2">
            <a:extLst>
              <a:ext uri="{FF2B5EF4-FFF2-40B4-BE49-F238E27FC236}">
                <a16:creationId xmlns:a16="http://schemas.microsoft.com/office/drawing/2014/main" id="{41E1F64A-0FC2-44B7-8F38-805DED2CA9FA}"/>
              </a:ext>
            </a:extLst>
          </p:cNvPr>
          <p:cNvSpPr txBox="1">
            <a:spLocks/>
          </p:cNvSpPr>
          <p:nvPr/>
        </p:nvSpPr>
        <p:spPr>
          <a:xfrm>
            <a:off x="5189025" y="3611482"/>
            <a:ext cx="1860816" cy="691200"/>
          </a:xfrm>
          <a:prstGeom prst="round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148796" indent="-148796" algn="l" defTabSz="595183" rtl="0" eaLnBrk="1" latinLnBrk="0" hangingPunct="1">
              <a:lnSpc>
                <a:spcPct val="90000"/>
              </a:lnSpc>
              <a:spcBef>
                <a:spcPts val="651"/>
              </a:spcBef>
              <a:buFont typeface="Arial" panose="020B0604020202020204" pitchFamily="34" charset="0"/>
              <a:buChar char="•"/>
              <a:defRPr sz="18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6387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5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43979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3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41570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39162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36753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34345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31936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29528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97591" lvl="1" indent="0" defTabSz="666415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939" dirty="0">
                <a:gradFill>
                  <a:gsLst>
                    <a:gs pos="45000">
                      <a:srgbClr val="7614C7"/>
                    </a:gs>
                    <a:gs pos="100000">
                      <a:srgbClr val="CB2DA9"/>
                    </a:gs>
                  </a:gsLst>
                  <a:path path="shape">
                    <a:fillToRect l="50000" t="50000" r="50000" b="50000"/>
                  </a:path>
                </a:gradFill>
                <a:latin typeface="+mj-lt"/>
                <a:ea typeface="Verdana" panose="020B0604030504040204" pitchFamily="34" charset="0"/>
              </a:rPr>
              <a:t>Загруженность телефонных </a:t>
            </a:r>
            <a:br>
              <a:rPr lang="ru-RU" sz="939" dirty="0">
                <a:gradFill>
                  <a:gsLst>
                    <a:gs pos="45000">
                      <a:srgbClr val="7614C7"/>
                    </a:gs>
                    <a:gs pos="100000">
                      <a:srgbClr val="CB2DA9"/>
                    </a:gs>
                  </a:gsLst>
                  <a:path path="shape">
                    <a:fillToRect l="50000" t="50000" r="50000" b="50000"/>
                  </a:path>
                </a:gradFill>
                <a:latin typeface="+mj-lt"/>
                <a:ea typeface="Verdana" panose="020B0604030504040204" pitchFamily="34" charset="0"/>
              </a:rPr>
            </a:br>
            <a:r>
              <a:rPr lang="ru-RU" sz="939" dirty="0">
                <a:gradFill>
                  <a:gsLst>
                    <a:gs pos="45000">
                      <a:srgbClr val="7614C7"/>
                    </a:gs>
                    <a:gs pos="100000">
                      <a:srgbClr val="CB2DA9"/>
                    </a:gs>
                  </a:gsLst>
                  <a:path path="shape">
                    <a:fillToRect l="50000" t="50000" r="50000" b="50000"/>
                  </a:path>
                </a:gradFill>
                <a:latin typeface="+mj-lt"/>
                <a:ea typeface="Verdana" panose="020B0604030504040204" pitchFamily="34" charset="0"/>
              </a:rPr>
              <a:t>каналов </a:t>
            </a:r>
            <a:r>
              <a:rPr lang="ru-RU" sz="939" dirty="0">
                <a:solidFill>
                  <a:srgbClr val="546782"/>
                </a:solidFill>
                <a:latin typeface="+mj-lt"/>
                <a:ea typeface="Verdana" panose="020B0604030504040204" pitchFamily="34" charset="0"/>
              </a:rPr>
              <a:t>связи</a:t>
            </a:r>
          </a:p>
        </p:txBody>
      </p:sp>
      <p:sp>
        <p:nvSpPr>
          <p:cNvPr id="28" name="Объект 2">
            <a:extLst>
              <a:ext uri="{FF2B5EF4-FFF2-40B4-BE49-F238E27FC236}">
                <a16:creationId xmlns:a16="http://schemas.microsoft.com/office/drawing/2014/main" id="{8F9F9FBA-6D4F-4E55-8358-9A5F5C339B77}"/>
              </a:ext>
            </a:extLst>
          </p:cNvPr>
          <p:cNvSpPr txBox="1">
            <a:spLocks/>
          </p:cNvSpPr>
          <p:nvPr/>
        </p:nvSpPr>
        <p:spPr>
          <a:xfrm>
            <a:off x="6152616" y="1342956"/>
            <a:ext cx="1532357" cy="558644"/>
          </a:xfrm>
          <a:prstGeom prst="round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148796" indent="-148796" algn="l" defTabSz="595183" rtl="0" eaLnBrk="1" latinLnBrk="0" hangingPunct="1">
              <a:lnSpc>
                <a:spcPct val="90000"/>
              </a:lnSpc>
              <a:spcBef>
                <a:spcPts val="651"/>
              </a:spcBef>
              <a:buFont typeface="Arial" panose="020B0604020202020204" pitchFamily="34" charset="0"/>
              <a:buChar char="•"/>
              <a:defRPr sz="18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6387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5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43979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3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41570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39162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36753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34345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31936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29528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97591" lvl="1" indent="0" defTabSz="666415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939" dirty="0">
                <a:gradFill>
                  <a:gsLst>
                    <a:gs pos="45000">
                      <a:srgbClr val="7614C7"/>
                    </a:gs>
                    <a:gs pos="100000">
                      <a:srgbClr val="CB2DA9"/>
                    </a:gs>
                  </a:gsLst>
                  <a:path path="shape">
                    <a:fillToRect l="50000" t="50000" r="50000" b="50000"/>
                  </a:path>
                </a:gradFill>
                <a:latin typeface="+mj-lt"/>
                <a:ea typeface="Verdana" panose="020B0604030504040204" pitchFamily="34" charset="0"/>
              </a:rPr>
              <a:t>Дополнительная нагрузка </a:t>
            </a:r>
            <a:r>
              <a:rPr lang="ru-RU" sz="939" dirty="0">
                <a:solidFill>
                  <a:srgbClr val="546782"/>
                </a:solidFill>
                <a:latin typeface="+mj-lt"/>
                <a:ea typeface="Verdana" panose="020B0604030504040204" pitchFamily="34" charset="0"/>
              </a:rPr>
              <a:t>на работников МФЦ</a:t>
            </a:r>
          </a:p>
        </p:txBody>
      </p:sp>
      <p:sp>
        <p:nvSpPr>
          <p:cNvPr id="29" name="Объект 2">
            <a:extLst>
              <a:ext uri="{FF2B5EF4-FFF2-40B4-BE49-F238E27FC236}">
                <a16:creationId xmlns:a16="http://schemas.microsoft.com/office/drawing/2014/main" id="{EFA70BE9-B2FB-41AA-9044-0A905365ECB0}"/>
              </a:ext>
            </a:extLst>
          </p:cNvPr>
          <p:cNvSpPr txBox="1">
            <a:spLocks/>
          </p:cNvSpPr>
          <p:nvPr/>
        </p:nvSpPr>
        <p:spPr>
          <a:xfrm>
            <a:off x="5049411" y="2061626"/>
            <a:ext cx="1834415" cy="558000"/>
          </a:xfrm>
          <a:prstGeom prst="round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148796" indent="-148796" algn="l" defTabSz="595183" rtl="0" eaLnBrk="1" latinLnBrk="0" hangingPunct="1">
              <a:lnSpc>
                <a:spcPct val="90000"/>
              </a:lnSpc>
              <a:spcBef>
                <a:spcPts val="651"/>
              </a:spcBef>
              <a:buFont typeface="Arial" panose="020B0604020202020204" pitchFamily="34" charset="0"/>
              <a:buChar char="•"/>
              <a:defRPr sz="18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6387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5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43979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3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41570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39162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36753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34345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31936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29528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97591" lvl="1" indent="0" defTabSz="666415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939" dirty="0">
                <a:gradFill>
                  <a:gsLst>
                    <a:gs pos="45000">
                      <a:srgbClr val="7614C7"/>
                    </a:gs>
                    <a:gs pos="100000">
                      <a:srgbClr val="CB2DA9"/>
                    </a:gs>
                  </a:gsLst>
                  <a:path path="shape">
                    <a:fillToRect l="50000" t="50000" r="50000" b="50000"/>
                  </a:path>
                </a:gradFill>
                <a:latin typeface="+mj-lt"/>
                <a:ea typeface="Verdana" panose="020B0604030504040204" pitchFamily="34" charset="0"/>
              </a:rPr>
              <a:t>Потеря обращений </a:t>
            </a:r>
            <a:br>
              <a:rPr lang="en-US" sz="939" dirty="0">
                <a:solidFill>
                  <a:srgbClr val="8395AF"/>
                </a:solidFill>
                <a:latin typeface="+mj-lt"/>
                <a:ea typeface="Verdana" panose="020B0604030504040204" pitchFamily="34" charset="0"/>
              </a:rPr>
            </a:br>
            <a:r>
              <a:rPr lang="ru-RU" sz="939" dirty="0">
                <a:solidFill>
                  <a:srgbClr val="546782"/>
                </a:solidFill>
                <a:latin typeface="+mj-lt"/>
                <a:ea typeface="Verdana" panose="020B0604030504040204" pitchFamily="34" charset="0"/>
              </a:rPr>
              <a:t>в пиковые нагрузки</a:t>
            </a:r>
          </a:p>
        </p:txBody>
      </p:sp>
      <p:sp>
        <p:nvSpPr>
          <p:cNvPr id="26" name="Объект 2">
            <a:extLst>
              <a:ext uri="{FF2B5EF4-FFF2-40B4-BE49-F238E27FC236}">
                <a16:creationId xmlns:a16="http://schemas.microsoft.com/office/drawing/2014/main" id="{DC3412F6-4FFE-4AC6-B75A-4D5871D7FF54}"/>
              </a:ext>
            </a:extLst>
          </p:cNvPr>
          <p:cNvSpPr txBox="1">
            <a:spLocks/>
          </p:cNvSpPr>
          <p:nvPr/>
        </p:nvSpPr>
        <p:spPr>
          <a:xfrm>
            <a:off x="5189025" y="387811"/>
            <a:ext cx="2105605" cy="691683"/>
          </a:xfrm>
          <a:prstGeom prst="round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148796" indent="-148796" algn="l" defTabSz="595183" rtl="0" eaLnBrk="1" latinLnBrk="0" hangingPunct="1">
              <a:lnSpc>
                <a:spcPct val="90000"/>
              </a:lnSpc>
              <a:spcBef>
                <a:spcPts val="651"/>
              </a:spcBef>
              <a:buFont typeface="Arial" panose="020B0604020202020204" pitchFamily="34" charset="0"/>
              <a:buChar char="•"/>
              <a:defRPr sz="18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6387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5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43979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3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41570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39162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36753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34345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31936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29528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97591" lvl="1" indent="0" defTabSz="666415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939" dirty="0">
                <a:solidFill>
                  <a:srgbClr val="546782"/>
                </a:solidFill>
                <a:latin typeface="+mj-lt"/>
                <a:ea typeface="Verdana" panose="020B0604030504040204" pitchFamily="34" charset="0"/>
              </a:rPr>
              <a:t>Временной </a:t>
            </a:r>
            <a:r>
              <a:rPr lang="ru-RU" sz="939" dirty="0">
                <a:gradFill>
                  <a:gsLst>
                    <a:gs pos="45000">
                      <a:srgbClr val="7614C7"/>
                    </a:gs>
                    <a:gs pos="100000">
                      <a:srgbClr val="CB2DA9"/>
                    </a:gs>
                  </a:gsLst>
                  <a:path path="shape">
                    <a:fillToRect l="50000" t="50000" r="50000" b="50000"/>
                  </a:path>
                </a:gradFill>
                <a:latin typeface="+mj-lt"/>
                <a:ea typeface="Verdana" panose="020B0604030504040204" pitchFamily="34" charset="0"/>
              </a:rPr>
              <a:t>«лаг» передачи </a:t>
            </a:r>
            <a:r>
              <a:rPr lang="ru-RU" sz="939" dirty="0">
                <a:solidFill>
                  <a:srgbClr val="546782"/>
                </a:solidFill>
                <a:latin typeface="+mj-lt"/>
                <a:ea typeface="Verdana" panose="020B0604030504040204" pitchFamily="34" charset="0"/>
              </a:rPr>
              <a:t>дела между отраслевым ведомством и МФЦ</a:t>
            </a:r>
          </a:p>
        </p:txBody>
      </p:sp>
      <p:sp>
        <p:nvSpPr>
          <p:cNvPr id="30" name="Объект 2">
            <a:extLst>
              <a:ext uri="{FF2B5EF4-FFF2-40B4-BE49-F238E27FC236}">
                <a16:creationId xmlns:a16="http://schemas.microsoft.com/office/drawing/2014/main" id="{EE23850E-ABD0-4974-A3E3-B61F3C673B4D}"/>
              </a:ext>
            </a:extLst>
          </p:cNvPr>
          <p:cNvSpPr txBox="1">
            <a:spLocks/>
          </p:cNvSpPr>
          <p:nvPr/>
        </p:nvSpPr>
        <p:spPr>
          <a:xfrm>
            <a:off x="6152616" y="2812347"/>
            <a:ext cx="1707697" cy="558000"/>
          </a:xfrm>
          <a:prstGeom prst="round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148796" indent="-148796" algn="l" defTabSz="595183" rtl="0" eaLnBrk="1" latinLnBrk="0" hangingPunct="1">
              <a:lnSpc>
                <a:spcPct val="90000"/>
              </a:lnSpc>
              <a:spcBef>
                <a:spcPts val="651"/>
              </a:spcBef>
              <a:buFont typeface="Arial" panose="020B0604020202020204" pitchFamily="34" charset="0"/>
              <a:buChar char="•"/>
              <a:defRPr sz="18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6387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5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43979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3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41570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39162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36753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34345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31936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29528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97591" lvl="1" indent="0" defTabSz="666415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939" dirty="0">
                <a:gradFill>
                  <a:gsLst>
                    <a:gs pos="45000">
                      <a:srgbClr val="7614C7"/>
                    </a:gs>
                    <a:gs pos="100000">
                      <a:srgbClr val="CB2DA9"/>
                    </a:gs>
                  </a:gsLst>
                  <a:path path="shape">
                    <a:fillToRect l="50000" t="50000" r="50000" b="50000"/>
                  </a:path>
                </a:gradFill>
                <a:latin typeface="+mj-lt"/>
                <a:ea typeface="Verdana" panose="020B0604030504040204" pitchFamily="34" charset="0"/>
              </a:rPr>
              <a:t>Удовлетворённость </a:t>
            </a:r>
            <a:r>
              <a:rPr lang="ru-RU" sz="939" dirty="0">
                <a:solidFill>
                  <a:srgbClr val="546782"/>
                </a:solidFill>
                <a:latin typeface="+mj-lt"/>
                <a:ea typeface="Verdana" panose="020B0604030504040204" pitchFamily="34" charset="0"/>
              </a:rPr>
              <a:t>конечных пользователей</a:t>
            </a:r>
          </a:p>
        </p:txBody>
      </p:sp>
    </p:spTree>
    <p:extLst>
      <p:ext uri="{BB962C8B-B14F-4D97-AF65-F5344CB8AC3E}">
        <p14:creationId xmlns:p14="http://schemas.microsoft.com/office/powerpoint/2010/main" val="4191476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8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E6F9637B-8C9C-4ED8-AACF-FA60F4BB9BEB}"/>
              </a:ext>
            </a:extLst>
          </p:cNvPr>
          <p:cNvSpPr txBox="1"/>
          <p:nvPr/>
        </p:nvSpPr>
        <p:spPr>
          <a:xfrm>
            <a:off x="1133821" y="290345"/>
            <a:ext cx="30510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gradFill flip="none" rotWithShape="1">
                  <a:gsLst>
                    <a:gs pos="0">
                      <a:srgbClr val="DD369D"/>
                    </a:gs>
                    <a:gs pos="60000">
                      <a:srgbClr val="9713CB"/>
                    </a:gs>
                    <a:gs pos="100000">
                      <a:srgbClr val="5A14C3"/>
                    </a:gs>
                  </a:gsLst>
                  <a:lin ang="2700000" scaled="1"/>
                  <a:tileRect/>
                </a:gradFill>
                <a:latin typeface="Basis Grotesque Pro" panose="02000503030000020004" pitchFamily="2" charset="0"/>
              </a:rPr>
              <a:t>Цели проекта</a:t>
            </a:r>
            <a:endParaRPr lang="ru-RU" sz="2800" b="1" dirty="0">
              <a:gradFill flip="none" rotWithShape="1">
                <a:gsLst>
                  <a:gs pos="0">
                    <a:srgbClr val="DD369D"/>
                  </a:gs>
                  <a:gs pos="60000">
                    <a:srgbClr val="9713CB"/>
                  </a:gs>
                  <a:gs pos="100000">
                    <a:srgbClr val="5A14C3"/>
                  </a:gs>
                </a:gsLst>
                <a:lin ang="2700000" scaled="1"/>
                <a:tileRect/>
              </a:gradFill>
              <a:latin typeface="Basis Grotesque Pro" panose="02000503030000020004" pitchFamily="2" charset="0"/>
            </a:endParaRPr>
          </a:p>
        </p:txBody>
      </p:sp>
      <p:sp>
        <p:nvSpPr>
          <p:cNvPr id="71" name="Номер слайда 70">
            <a:extLst>
              <a:ext uri="{FF2B5EF4-FFF2-40B4-BE49-F238E27FC236}">
                <a16:creationId xmlns:a16="http://schemas.microsoft.com/office/drawing/2014/main" id="{06C8BB7D-9623-42B9-BB57-026916AA2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D394C-D218-674C-9F66-87831560E4B4}" type="slidenum">
              <a:rPr lang="ru-RU" smtClean="0"/>
              <a:pPr/>
              <a:t>3</a:t>
            </a:fld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D1CBB5E-C7B2-4098-A882-457F44B32C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936" y="247955"/>
            <a:ext cx="439290" cy="439290"/>
          </a:xfrm>
          <a:prstGeom prst="rect">
            <a:avLst/>
          </a:prstGeom>
        </p:spPr>
      </p:pic>
      <p:grpSp>
        <p:nvGrpSpPr>
          <p:cNvPr id="84" name="Группа 83">
            <a:extLst>
              <a:ext uri="{FF2B5EF4-FFF2-40B4-BE49-F238E27FC236}">
                <a16:creationId xmlns:a16="http://schemas.microsoft.com/office/drawing/2014/main" id="{74735A01-6C32-46AA-8A55-40DD25F567B5}"/>
              </a:ext>
            </a:extLst>
          </p:cNvPr>
          <p:cNvGrpSpPr/>
          <p:nvPr/>
        </p:nvGrpSpPr>
        <p:grpSpPr>
          <a:xfrm>
            <a:off x="4432756" y="3182384"/>
            <a:ext cx="3057826" cy="864000"/>
            <a:chOff x="4432756" y="3309705"/>
            <a:chExt cx="3057826" cy="864000"/>
          </a:xfrm>
        </p:grpSpPr>
        <p:grpSp>
          <p:nvGrpSpPr>
            <p:cNvPr id="58" name="Группа 57">
              <a:extLst>
                <a:ext uri="{FF2B5EF4-FFF2-40B4-BE49-F238E27FC236}">
                  <a16:creationId xmlns:a16="http://schemas.microsoft.com/office/drawing/2014/main" id="{54BE3F3F-38F8-4C33-ADD2-34E7E1458E35}"/>
                </a:ext>
              </a:extLst>
            </p:cNvPr>
            <p:cNvGrpSpPr/>
            <p:nvPr/>
          </p:nvGrpSpPr>
          <p:grpSpPr>
            <a:xfrm>
              <a:off x="4909219" y="3405708"/>
              <a:ext cx="2581363" cy="671995"/>
              <a:chOff x="1026505" y="1685929"/>
              <a:chExt cx="3962282" cy="2462232"/>
            </a:xfrm>
          </p:grpSpPr>
          <p:sp>
            <p:nvSpPr>
              <p:cNvPr id="59" name="Прямоугольник: скругленные углы 58">
                <a:extLst>
                  <a:ext uri="{FF2B5EF4-FFF2-40B4-BE49-F238E27FC236}">
                    <a16:creationId xmlns:a16="http://schemas.microsoft.com/office/drawing/2014/main" id="{53BB6F5F-2BC9-4DEC-B6C3-3D98A6619421}"/>
                  </a:ext>
                </a:extLst>
              </p:cNvPr>
              <p:cNvSpPr/>
              <p:nvPr/>
            </p:nvSpPr>
            <p:spPr>
              <a:xfrm rot="5400000">
                <a:off x="1776532" y="935902"/>
                <a:ext cx="2462228" cy="3962282"/>
              </a:xfrm>
              <a:prstGeom prst="roundRect">
                <a:avLst>
                  <a:gd name="adj" fmla="val 15104"/>
                </a:avLst>
              </a:prstGeom>
              <a:solidFill>
                <a:srgbClr val="E7E8ED"/>
              </a:solidFill>
              <a:ln>
                <a:noFill/>
              </a:ln>
              <a:effectLst>
                <a:outerShdw blurRad="165100" dist="101600" dir="16860000" sx="106000" sy="106000" algn="tr" rotWithShape="0">
                  <a:schemeClr val="bg1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50"/>
              </a:p>
            </p:txBody>
          </p:sp>
          <p:sp>
            <p:nvSpPr>
              <p:cNvPr id="60" name="Прямоугольник: скругленные углы 59">
                <a:extLst>
                  <a:ext uri="{FF2B5EF4-FFF2-40B4-BE49-F238E27FC236}">
                    <a16:creationId xmlns:a16="http://schemas.microsoft.com/office/drawing/2014/main" id="{1E40BD36-40B4-44B4-9DC2-15A2FF4694E4}"/>
                  </a:ext>
                </a:extLst>
              </p:cNvPr>
              <p:cNvSpPr/>
              <p:nvPr/>
            </p:nvSpPr>
            <p:spPr>
              <a:xfrm rot="5400000">
                <a:off x="1776530" y="935905"/>
                <a:ext cx="2462231" cy="3962282"/>
              </a:xfrm>
              <a:prstGeom prst="roundRect">
                <a:avLst>
                  <a:gd name="adj" fmla="val 18683"/>
                </a:avLst>
              </a:prstGeom>
              <a:solidFill>
                <a:srgbClr val="E7E8ED"/>
              </a:solidFill>
              <a:ln>
                <a:noFill/>
              </a:ln>
              <a:effectLst>
                <a:outerShdw blurRad="177800" dist="127000" dir="3780000" sx="102000" sy="102000" algn="l" rotWithShape="0">
                  <a:schemeClr val="tx2">
                    <a:lumMod val="60000"/>
                    <a:lumOff val="40000"/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50"/>
              </a:p>
            </p:txBody>
          </p:sp>
        </p:grpSp>
        <p:sp>
          <p:nvSpPr>
            <p:cNvPr id="69" name="Объект 2">
              <a:extLst>
                <a:ext uri="{FF2B5EF4-FFF2-40B4-BE49-F238E27FC236}">
                  <a16:creationId xmlns:a16="http://schemas.microsoft.com/office/drawing/2014/main" id="{71FD5064-F6E4-41B8-8A21-454F120E0022}"/>
                </a:ext>
              </a:extLst>
            </p:cNvPr>
            <p:cNvSpPr txBox="1">
              <a:spLocks/>
            </p:cNvSpPr>
            <p:nvPr/>
          </p:nvSpPr>
          <p:spPr>
            <a:xfrm>
              <a:off x="5383237" y="3563755"/>
              <a:ext cx="1946779" cy="35590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marL="148796" indent="-148796" algn="l" defTabSz="595183" rtl="0" eaLnBrk="1" latinLnBrk="0" hangingPunct="1">
                <a:lnSpc>
                  <a:spcPct val="90000"/>
                </a:lnSpc>
                <a:spcBef>
                  <a:spcPts val="651"/>
                </a:spcBef>
                <a:buFont typeface="Arial" panose="020B0604020202020204" pitchFamily="34" charset="0"/>
                <a:buChar char="•"/>
                <a:defRPr sz="182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46387" indent="-148796" algn="l" defTabSz="595183" rtl="0" eaLnBrk="1" latinLnBrk="0" hangingPunct="1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56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43979" indent="-148796" algn="l" defTabSz="595183" rtl="0" eaLnBrk="1" latinLnBrk="0" hangingPunct="1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30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41570" indent="-148796" algn="l" defTabSz="595183" rtl="0" eaLnBrk="1" latinLnBrk="0" hangingPunct="1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17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39162" indent="-148796" algn="l" defTabSz="595183" rtl="0" eaLnBrk="1" latinLnBrk="0" hangingPunct="1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17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636753" indent="-148796" algn="l" defTabSz="595183" rtl="0" eaLnBrk="1" latinLnBrk="0" hangingPunct="1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17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934345" indent="-148796" algn="l" defTabSz="595183" rtl="0" eaLnBrk="1" latinLnBrk="0" hangingPunct="1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17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231936" indent="-148796" algn="l" defTabSz="595183" rtl="0" eaLnBrk="1" latinLnBrk="0" hangingPunct="1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17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529528" indent="-148796" algn="l" defTabSz="595183" rtl="0" eaLnBrk="1" latinLnBrk="0" hangingPunct="1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17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666415">
                <a:lnSpc>
                  <a:spcPct val="100000"/>
                </a:lnSpc>
                <a:spcAft>
                  <a:spcPts val="600"/>
                </a:spcAft>
                <a:buClr>
                  <a:schemeClr val="bg1"/>
                </a:buClr>
                <a:buSzPct val="120000"/>
                <a:buNone/>
              </a:pPr>
              <a:r>
                <a:rPr lang="ru-RU" sz="939" dirty="0">
                  <a:gradFill>
                    <a:gsLst>
                      <a:gs pos="45000">
                        <a:srgbClr val="7614C7"/>
                      </a:gs>
                      <a:gs pos="100000">
                        <a:srgbClr val="CB2DA9"/>
                      </a:gs>
                    </a:gsLst>
                    <a:path path="shape">
                      <a:fillToRect l="50000" t="50000" r="50000" b="50000"/>
                    </a:path>
                  </a:gradFill>
                  <a:latin typeface="+mj-lt"/>
                  <a:ea typeface="Verdana" panose="020B0604030504040204" pitchFamily="34" charset="0"/>
                </a:rPr>
                <a:t>Оптимизировать </a:t>
              </a:r>
              <a:r>
                <a:rPr lang="ru-RU" sz="939" dirty="0">
                  <a:solidFill>
                    <a:srgbClr val="546782"/>
                  </a:solidFill>
                  <a:latin typeface="+mj-lt"/>
                  <a:ea typeface="Verdana" panose="020B0604030504040204" pitchFamily="34" charset="0"/>
                </a:rPr>
                <a:t>трудозатраты работников МФЦ </a:t>
              </a:r>
            </a:p>
          </p:txBody>
        </p:sp>
        <p:grpSp>
          <p:nvGrpSpPr>
            <p:cNvPr id="78" name="Группа 77">
              <a:extLst>
                <a:ext uri="{FF2B5EF4-FFF2-40B4-BE49-F238E27FC236}">
                  <a16:creationId xmlns:a16="http://schemas.microsoft.com/office/drawing/2014/main" id="{BBEC48BF-6452-4F77-8426-521992669827}"/>
                </a:ext>
              </a:extLst>
            </p:cNvPr>
            <p:cNvGrpSpPr/>
            <p:nvPr/>
          </p:nvGrpSpPr>
          <p:grpSpPr>
            <a:xfrm>
              <a:off x="4432756" y="3309705"/>
              <a:ext cx="864000" cy="864000"/>
              <a:chOff x="4373919" y="3131858"/>
              <a:chExt cx="1008000" cy="1008000"/>
            </a:xfrm>
          </p:grpSpPr>
          <p:grpSp>
            <p:nvGrpSpPr>
              <p:cNvPr id="61" name="Группа 60">
                <a:extLst>
                  <a:ext uri="{FF2B5EF4-FFF2-40B4-BE49-F238E27FC236}">
                    <a16:creationId xmlns:a16="http://schemas.microsoft.com/office/drawing/2014/main" id="{FDE9138E-2998-4EB0-9D62-D532F4C90B67}"/>
                  </a:ext>
                </a:extLst>
              </p:cNvPr>
              <p:cNvGrpSpPr/>
              <p:nvPr/>
            </p:nvGrpSpPr>
            <p:grpSpPr>
              <a:xfrm>
                <a:off x="4373919" y="3131858"/>
                <a:ext cx="1008000" cy="1008000"/>
                <a:chOff x="1219318" y="1685929"/>
                <a:chExt cx="3962284" cy="2462230"/>
              </a:xfrm>
            </p:grpSpPr>
            <p:sp>
              <p:nvSpPr>
                <p:cNvPr id="62" name="Прямоугольник: скругленные углы 61">
                  <a:extLst>
                    <a:ext uri="{FF2B5EF4-FFF2-40B4-BE49-F238E27FC236}">
                      <a16:creationId xmlns:a16="http://schemas.microsoft.com/office/drawing/2014/main" id="{87027F10-7B80-4E34-BFF8-772D8A5C61BC}"/>
                    </a:ext>
                  </a:extLst>
                </p:cNvPr>
                <p:cNvSpPr/>
                <p:nvPr/>
              </p:nvSpPr>
              <p:spPr>
                <a:xfrm rot="5400000">
                  <a:off x="1969344" y="935901"/>
                  <a:ext cx="2462230" cy="396228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7E8ED"/>
                </a:solidFill>
                <a:ln>
                  <a:noFill/>
                </a:ln>
                <a:effectLst>
                  <a:outerShdw blurRad="165100" dist="101600" dir="16860000" sx="106000" sy="106000" algn="tr" rotWithShape="0">
                    <a:schemeClr val="bg1"/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sz="1050"/>
                </a:p>
              </p:txBody>
            </p:sp>
            <p:sp>
              <p:nvSpPr>
                <p:cNvPr id="63" name="Прямоугольник: скругленные углы 62">
                  <a:extLst>
                    <a:ext uri="{FF2B5EF4-FFF2-40B4-BE49-F238E27FC236}">
                      <a16:creationId xmlns:a16="http://schemas.microsoft.com/office/drawing/2014/main" id="{A04361E4-8822-49D8-ACB6-E9E93EFE8FFC}"/>
                    </a:ext>
                  </a:extLst>
                </p:cNvPr>
                <p:cNvSpPr/>
                <p:nvPr/>
              </p:nvSpPr>
              <p:spPr>
                <a:xfrm rot="5400000">
                  <a:off x="1969344" y="935903"/>
                  <a:ext cx="2462229" cy="396228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7E8ED"/>
                </a:solidFill>
                <a:ln>
                  <a:noFill/>
                </a:ln>
                <a:effectLst>
                  <a:outerShdw blurRad="177800" dist="127000" dir="3780000" sx="102000" sy="102000" algn="l" rotWithShape="0">
                    <a:schemeClr val="tx2">
                      <a:lumMod val="60000"/>
                      <a:lumOff val="40000"/>
                      <a:alpha val="40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sz="1050"/>
                </a:p>
              </p:txBody>
            </p:sp>
          </p:grpSp>
          <p:pic>
            <p:nvPicPr>
              <p:cNvPr id="8" name="Рисунок 7">
                <a:extLst>
                  <a:ext uri="{FF2B5EF4-FFF2-40B4-BE49-F238E27FC236}">
                    <a16:creationId xmlns:a16="http://schemas.microsoft.com/office/drawing/2014/main" id="{E9E03E29-61DA-4D67-ABC8-6324C59546F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4470147" y="3203858"/>
                <a:ext cx="815544" cy="864000"/>
              </a:xfrm>
              <a:prstGeom prst="roundRect">
                <a:avLst>
                  <a:gd name="adj" fmla="val 50000"/>
                </a:avLst>
              </a:prstGeom>
            </p:spPr>
          </p:pic>
        </p:grpSp>
      </p:grpSp>
      <p:grpSp>
        <p:nvGrpSpPr>
          <p:cNvPr id="80" name="Группа 79">
            <a:extLst>
              <a:ext uri="{FF2B5EF4-FFF2-40B4-BE49-F238E27FC236}">
                <a16:creationId xmlns:a16="http://schemas.microsoft.com/office/drawing/2014/main" id="{254D3353-68A2-4A05-9571-D323F2D5B677}"/>
              </a:ext>
            </a:extLst>
          </p:cNvPr>
          <p:cNvGrpSpPr/>
          <p:nvPr/>
        </p:nvGrpSpPr>
        <p:grpSpPr>
          <a:xfrm>
            <a:off x="1220850" y="2026885"/>
            <a:ext cx="2964047" cy="864000"/>
            <a:chOff x="1247059" y="1871714"/>
            <a:chExt cx="2964047" cy="864000"/>
          </a:xfrm>
        </p:grpSpPr>
        <p:grpSp>
          <p:nvGrpSpPr>
            <p:cNvPr id="39" name="Группа 38">
              <a:extLst>
                <a:ext uri="{FF2B5EF4-FFF2-40B4-BE49-F238E27FC236}">
                  <a16:creationId xmlns:a16="http://schemas.microsoft.com/office/drawing/2014/main" id="{F043679A-B378-4772-A215-ED35E0CF4326}"/>
                </a:ext>
              </a:extLst>
            </p:cNvPr>
            <p:cNvGrpSpPr/>
            <p:nvPr/>
          </p:nvGrpSpPr>
          <p:grpSpPr>
            <a:xfrm>
              <a:off x="1247059" y="1967717"/>
              <a:ext cx="2581363" cy="671995"/>
              <a:chOff x="1026505" y="1685929"/>
              <a:chExt cx="3962282" cy="2462232"/>
            </a:xfrm>
          </p:grpSpPr>
          <p:sp>
            <p:nvSpPr>
              <p:cNvPr id="40" name="Прямоугольник: скругленные углы 39">
                <a:extLst>
                  <a:ext uri="{FF2B5EF4-FFF2-40B4-BE49-F238E27FC236}">
                    <a16:creationId xmlns:a16="http://schemas.microsoft.com/office/drawing/2014/main" id="{1AC98E38-E321-4488-BDDD-F6C12D3B7DB0}"/>
                  </a:ext>
                </a:extLst>
              </p:cNvPr>
              <p:cNvSpPr/>
              <p:nvPr/>
            </p:nvSpPr>
            <p:spPr>
              <a:xfrm rot="5400000">
                <a:off x="1776532" y="935902"/>
                <a:ext cx="2462228" cy="3962282"/>
              </a:xfrm>
              <a:prstGeom prst="roundRect">
                <a:avLst>
                  <a:gd name="adj" fmla="val 15104"/>
                </a:avLst>
              </a:prstGeom>
              <a:solidFill>
                <a:srgbClr val="E7E8ED"/>
              </a:solidFill>
              <a:ln>
                <a:noFill/>
              </a:ln>
              <a:effectLst>
                <a:outerShdw blurRad="165100" dist="101600" dir="16860000" sx="106000" sy="106000" algn="tr" rotWithShape="0">
                  <a:schemeClr val="bg1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50"/>
              </a:p>
            </p:txBody>
          </p:sp>
          <p:sp>
            <p:nvSpPr>
              <p:cNvPr id="41" name="Прямоугольник: скругленные углы 40">
                <a:extLst>
                  <a:ext uri="{FF2B5EF4-FFF2-40B4-BE49-F238E27FC236}">
                    <a16:creationId xmlns:a16="http://schemas.microsoft.com/office/drawing/2014/main" id="{59C705C7-D62B-4CD8-9E19-7B64A868CE1E}"/>
                  </a:ext>
                </a:extLst>
              </p:cNvPr>
              <p:cNvSpPr/>
              <p:nvPr/>
            </p:nvSpPr>
            <p:spPr>
              <a:xfrm rot="5400000">
                <a:off x="1776530" y="935905"/>
                <a:ext cx="2462231" cy="3962282"/>
              </a:xfrm>
              <a:prstGeom prst="roundRect">
                <a:avLst>
                  <a:gd name="adj" fmla="val 18683"/>
                </a:avLst>
              </a:prstGeom>
              <a:solidFill>
                <a:srgbClr val="E7E8ED"/>
              </a:solidFill>
              <a:ln>
                <a:noFill/>
              </a:ln>
              <a:effectLst>
                <a:outerShdw blurRad="177800" dist="127000" dir="3780000" sx="102000" sy="102000" algn="l" rotWithShape="0">
                  <a:schemeClr val="tx2">
                    <a:lumMod val="60000"/>
                    <a:lumOff val="40000"/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50"/>
              </a:p>
            </p:txBody>
          </p:sp>
        </p:grpSp>
        <p:sp>
          <p:nvSpPr>
            <p:cNvPr id="65" name="Объект 2">
              <a:extLst>
                <a:ext uri="{FF2B5EF4-FFF2-40B4-BE49-F238E27FC236}">
                  <a16:creationId xmlns:a16="http://schemas.microsoft.com/office/drawing/2014/main" id="{D48715CF-63C5-47C4-97C5-9113D8FA49AD}"/>
                </a:ext>
              </a:extLst>
            </p:cNvPr>
            <p:cNvSpPr txBox="1">
              <a:spLocks/>
            </p:cNvSpPr>
            <p:nvPr/>
          </p:nvSpPr>
          <p:spPr>
            <a:xfrm>
              <a:off x="1450993" y="2125764"/>
              <a:ext cx="1539127" cy="35590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marL="148796" indent="-148796" algn="l" defTabSz="595183" rtl="0" eaLnBrk="1" latinLnBrk="0" hangingPunct="1">
                <a:lnSpc>
                  <a:spcPct val="90000"/>
                </a:lnSpc>
                <a:spcBef>
                  <a:spcPts val="651"/>
                </a:spcBef>
                <a:buFont typeface="Arial" panose="020B0604020202020204" pitchFamily="34" charset="0"/>
                <a:buChar char="•"/>
                <a:defRPr sz="182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46387" indent="-148796" algn="l" defTabSz="595183" rtl="0" eaLnBrk="1" latinLnBrk="0" hangingPunct="1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56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43979" indent="-148796" algn="l" defTabSz="595183" rtl="0" eaLnBrk="1" latinLnBrk="0" hangingPunct="1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30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41570" indent="-148796" algn="l" defTabSz="595183" rtl="0" eaLnBrk="1" latinLnBrk="0" hangingPunct="1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17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39162" indent="-148796" algn="l" defTabSz="595183" rtl="0" eaLnBrk="1" latinLnBrk="0" hangingPunct="1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17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636753" indent="-148796" algn="l" defTabSz="595183" rtl="0" eaLnBrk="1" latinLnBrk="0" hangingPunct="1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17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934345" indent="-148796" algn="l" defTabSz="595183" rtl="0" eaLnBrk="1" latinLnBrk="0" hangingPunct="1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17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231936" indent="-148796" algn="l" defTabSz="595183" rtl="0" eaLnBrk="1" latinLnBrk="0" hangingPunct="1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17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529528" indent="-148796" algn="l" defTabSz="595183" rtl="0" eaLnBrk="1" latinLnBrk="0" hangingPunct="1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17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666415">
                <a:lnSpc>
                  <a:spcPct val="100000"/>
                </a:lnSpc>
                <a:spcAft>
                  <a:spcPts val="600"/>
                </a:spcAft>
                <a:buClr>
                  <a:schemeClr val="bg1"/>
                </a:buClr>
                <a:buSzPct val="120000"/>
                <a:buNone/>
              </a:pPr>
              <a:r>
                <a:rPr lang="ru-RU" sz="939" dirty="0">
                  <a:gradFill>
                    <a:gsLst>
                      <a:gs pos="45000">
                        <a:srgbClr val="7614C7"/>
                      </a:gs>
                      <a:gs pos="100000">
                        <a:srgbClr val="CB2DA9"/>
                      </a:gs>
                    </a:gsLst>
                    <a:path path="shape">
                      <a:fillToRect l="50000" t="50000" r="50000" b="50000"/>
                    </a:path>
                  </a:gradFill>
                  <a:latin typeface="+mj-lt"/>
                  <a:ea typeface="Verdana" panose="020B0604030504040204" pitchFamily="34" charset="0"/>
                </a:rPr>
                <a:t>Разработать</a:t>
              </a:r>
              <a:r>
                <a:rPr lang="ru-RU" sz="939" dirty="0">
                  <a:solidFill>
                    <a:srgbClr val="8395AF"/>
                  </a:solidFill>
                  <a:latin typeface="+mj-lt"/>
                  <a:ea typeface="Verdana" panose="020B0604030504040204" pitchFamily="34" charset="0"/>
                </a:rPr>
                <a:t> </a:t>
              </a:r>
              <a:r>
                <a:rPr lang="ru-RU" sz="939" dirty="0">
                  <a:solidFill>
                    <a:srgbClr val="546782"/>
                  </a:solidFill>
                  <a:latin typeface="+mj-lt"/>
                  <a:ea typeface="Verdana" panose="020B0604030504040204" pitchFamily="34" charset="0"/>
                </a:rPr>
                <a:t>единый сервис</a:t>
              </a:r>
            </a:p>
          </p:txBody>
        </p:sp>
        <p:grpSp>
          <p:nvGrpSpPr>
            <p:cNvPr id="74" name="Группа 73">
              <a:extLst>
                <a:ext uri="{FF2B5EF4-FFF2-40B4-BE49-F238E27FC236}">
                  <a16:creationId xmlns:a16="http://schemas.microsoft.com/office/drawing/2014/main" id="{E8377A6D-1690-469F-9519-2CBB69D94F80}"/>
                </a:ext>
              </a:extLst>
            </p:cNvPr>
            <p:cNvGrpSpPr/>
            <p:nvPr/>
          </p:nvGrpSpPr>
          <p:grpSpPr>
            <a:xfrm>
              <a:off x="3347106" y="1871714"/>
              <a:ext cx="864000" cy="864000"/>
              <a:chOff x="3288269" y="1693867"/>
              <a:chExt cx="1008000" cy="1008000"/>
            </a:xfrm>
          </p:grpSpPr>
          <p:grpSp>
            <p:nvGrpSpPr>
              <p:cNvPr id="42" name="Группа 41">
                <a:extLst>
                  <a:ext uri="{FF2B5EF4-FFF2-40B4-BE49-F238E27FC236}">
                    <a16:creationId xmlns:a16="http://schemas.microsoft.com/office/drawing/2014/main" id="{FCC35E3E-7359-4A20-9209-C0604C897F99}"/>
                  </a:ext>
                </a:extLst>
              </p:cNvPr>
              <p:cNvGrpSpPr/>
              <p:nvPr/>
            </p:nvGrpSpPr>
            <p:grpSpPr>
              <a:xfrm>
                <a:off x="3288269" y="1693867"/>
                <a:ext cx="1008000" cy="1008000"/>
                <a:chOff x="1219318" y="1685929"/>
                <a:chExt cx="3962284" cy="2462230"/>
              </a:xfrm>
            </p:grpSpPr>
            <p:sp>
              <p:nvSpPr>
                <p:cNvPr id="43" name="Прямоугольник: скругленные углы 42">
                  <a:extLst>
                    <a:ext uri="{FF2B5EF4-FFF2-40B4-BE49-F238E27FC236}">
                      <a16:creationId xmlns:a16="http://schemas.microsoft.com/office/drawing/2014/main" id="{96340942-65E6-4DEA-A2E0-9B655BE6E287}"/>
                    </a:ext>
                  </a:extLst>
                </p:cNvPr>
                <p:cNvSpPr/>
                <p:nvPr/>
              </p:nvSpPr>
              <p:spPr>
                <a:xfrm rot="5400000">
                  <a:off x="1969344" y="935901"/>
                  <a:ext cx="2462230" cy="396228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7E8ED"/>
                </a:solidFill>
                <a:ln>
                  <a:noFill/>
                </a:ln>
                <a:effectLst>
                  <a:outerShdw blurRad="165100" dist="101600" dir="16860000" sx="106000" sy="106000" algn="tr" rotWithShape="0">
                    <a:schemeClr val="bg1"/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sz="1050"/>
                </a:p>
              </p:txBody>
            </p:sp>
            <p:sp>
              <p:nvSpPr>
                <p:cNvPr id="44" name="Прямоугольник: скругленные углы 43">
                  <a:extLst>
                    <a:ext uri="{FF2B5EF4-FFF2-40B4-BE49-F238E27FC236}">
                      <a16:creationId xmlns:a16="http://schemas.microsoft.com/office/drawing/2014/main" id="{86F98AD3-5E7B-4191-8DB8-E52A07237914}"/>
                    </a:ext>
                  </a:extLst>
                </p:cNvPr>
                <p:cNvSpPr/>
                <p:nvPr/>
              </p:nvSpPr>
              <p:spPr>
                <a:xfrm rot="5400000">
                  <a:off x="1969344" y="935903"/>
                  <a:ext cx="2462229" cy="396228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7E8ED"/>
                </a:solidFill>
                <a:ln>
                  <a:noFill/>
                </a:ln>
                <a:effectLst>
                  <a:outerShdw blurRad="177800" dist="127000" dir="3780000" sx="102000" sy="102000" algn="l" rotWithShape="0">
                    <a:schemeClr val="tx2">
                      <a:lumMod val="60000"/>
                      <a:lumOff val="40000"/>
                      <a:alpha val="40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sz="1050"/>
                </a:p>
              </p:txBody>
            </p:sp>
          </p:grpSp>
          <p:pic>
            <p:nvPicPr>
              <p:cNvPr id="6" name="Рисунок 5">
                <a:extLst>
                  <a:ext uri="{FF2B5EF4-FFF2-40B4-BE49-F238E27FC236}">
                    <a16:creationId xmlns:a16="http://schemas.microsoft.com/office/drawing/2014/main" id="{264052E7-4B9F-4CE2-B457-19AE311702D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19173" t="5395" r="20894" b="4748"/>
              <a:stretch/>
            </p:blipFill>
            <p:spPr>
              <a:xfrm>
                <a:off x="3360269" y="1765867"/>
                <a:ext cx="864000" cy="864000"/>
              </a:xfrm>
              <a:prstGeom prst="roundRect">
                <a:avLst>
                  <a:gd name="adj" fmla="val 50000"/>
                </a:avLst>
              </a:prstGeom>
            </p:spPr>
          </p:pic>
        </p:grpSp>
      </p:grpSp>
      <p:grpSp>
        <p:nvGrpSpPr>
          <p:cNvPr id="82" name="Группа 81">
            <a:extLst>
              <a:ext uri="{FF2B5EF4-FFF2-40B4-BE49-F238E27FC236}">
                <a16:creationId xmlns:a16="http://schemas.microsoft.com/office/drawing/2014/main" id="{2621ECA9-6C71-4B9A-A982-BAEBBBD0ADC5}"/>
              </a:ext>
            </a:extLst>
          </p:cNvPr>
          <p:cNvGrpSpPr/>
          <p:nvPr/>
        </p:nvGrpSpPr>
        <p:grpSpPr>
          <a:xfrm>
            <a:off x="4432756" y="877277"/>
            <a:ext cx="3057826" cy="864000"/>
            <a:chOff x="4432756" y="1351433"/>
            <a:chExt cx="3057826" cy="864000"/>
          </a:xfrm>
        </p:grpSpPr>
        <p:grpSp>
          <p:nvGrpSpPr>
            <p:cNvPr id="33" name="Группа 32">
              <a:extLst>
                <a:ext uri="{FF2B5EF4-FFF2-40B4-BE49-F238E27FC236}">
                  <a16:creationId xmlns:a16="http://schemas.microsoft.com/office/drawing/2014/main" id="{E8E17F6D-C78D-4F0A-98DA-D0E5E60A648F}"/>
                </a:ext>
              </a:extLst>
            </p:cNvPr>
            <p:cNvGrpSpPr/>
            <p:nvPr/>
          </p:nvGrpSpPr>
          <p:grpSpPr>
            <a:xfrm>
              <a:off x="4909219" y="1447436"/>
              <a:ext cx="2581363" cy="671995"/>
              <a:chOff x="1026505" y="1685929"/>
              <a:chExt cx="3962282" cy="2462232"/>
            </a:xfrm>
          </p:grpSpPr>
          <p:sp>
            <p:nvSpPr>
              <p:cNvPr id="34" name="Прямоугольник: скругленные углы 33">
                <a:extLst>
                  <a:ext uri="{FF2B5EF4-FFF2-40B4-BE49-F238E27FC236}">
                    <a16:creationId xmlns:a16="http://schemas.microsoft.com/office/drawing/2014/main" id="{B71A4BB2-AEC3-4FC1-9227-F8873D87AB61}"/>
                  </a:ext>
                </a:extLst>
              </p:cNvPr>
              <p:cNvSpPr/>
              <p:nvPr/>
            </p:nvSpPr>
            <p:spPr>
              <a:xfrm rot="5400000">
                <a:off x="1776532" y="935902"/>
                <a:ext cx="2462228" cy="3962282"/>
              </a:xfrm>
              <a:prstGeom prst="roundRect">
                <a:avLst>
                  <a:gd name="adj" fmla="val 15104"/>
                </a:avLst>
              </a:prstGeom>
              <a:solidFill>
                <a:srgbClr val="E7E8ED"/>
              </a:solidFill>
              <a:ln>
                <a:noFill/>
              </a:ln>
              <a:effectLst>
                <a:outerShdw blurRad="165100" dist="101600" dir="16860000" sx="106000" sy="106000" algn="tr" rotWithShape="0">
                  <a:schemeClr val="bg1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50"/>
              </a:p>
            </p:txBody>
          </p:sp>
          <p:sp>
            <p:nvSpPr>
              <p:cNvPr id="35" name="Прямоугольник: скругленные углы 34">
                <a:extLst>
                  <a:ext uri="{FF2B5EF4-FFF2-40B4-BE49-F238E27FC236}">
                    <a16:creationId xmlns:a16="http://schemas.microsoft.com/office/drawing/2014/main" id="{A0A3D2E7-ED65-480C-A5D5-DC5A623422E0}"/>
                  </a:ext>
                </a:extLst>
              </p:cNvPr>
              <p:cNvSpPr/>
              <p:nvPr/>
            </p:nvSpPr>
            <p:spPr>
              <a:xfrm rot="5400000">
                <a:off x="1776530" y="935905"/>
                <a:ext cx="2462231" cy="3962282"/>
              </a:xfrm>
              <a:prstGeom prst="roundRect">
                <a:avLst>
                  <a:gd name="adj" fmla="val 18683"/>
                </a:avLst>
              </a:prstGeom>
              <a:solidFill>
                <a:srgbClr val="E7E8ED"/>
              </a:solidFill>
              <a:ln>
                <a:noFill/>
              </a:ln>
              <a:effectLst>
                <a:outerShdw blurRad="177800" dist="127000" dir="3780000" sx="102000" sy="102000" algn="l" rotWithShape="0">
                  <a:schemeClr val="tx2">
                    <a:lumMod val="60000"/>
                    <a:lumOff val="40000"/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50"/>
              </a:p>
            </p:txBody>
          </p:sp>
        </p:grpSp>
        <p:sp>
          <p:nvSpPr>
            <p:cNvPr id="67" name="Объект 2">
              <a:extLst>
                <a:ext uri="{FF2B5EF4-FFF2-40B4-BE49-F238E27FC236}">
                  <a16:creationId xmlns:a16="http://schemas.microsoft.com/office/drawing/2014/main" id="{540F4AC7-6770-482A-A3CB-5B5426BF0B5A}"/>
                </a:ext>
              </a:extLst>
            </p:cNvPr>
            <p:cNvSpPr txBox="1">
              <a:spLocks/>
            </p:cNvSpPr>
            <p:nvPr/>
          </p:nvSpPr>
          <p:spPr>
            <a:xfrm>
              <a:off x="5383237" y="1605483"/>
              <a:ext cx="1946780" cy="35590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marL="148796" indent="-148796" algn="l" defTabSz="595183" rtl="0" eaLnBrk="1" latinLnBrk="0" hangingPunct="1">
                <a:lnSpc>
                  <a:spcPct val="90000"/>
                </a:lnSpc>
                <a:spcBef>
                  <a:spcPts val="651"/>
                </a:spcBef>
                <a:buFont typeface="Arial" panose="020B0604020202020204" pitchFamily="34" charset="0"/>
                <a:buChar char="•"/>
                <a:defRPr sz="182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46387" indent="-148796" algn="l" defTabSz="595183" rtl="0" eaLnBrk="1" latinLnBrk="0" hangingPunct="1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56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43979" indent="-148796" algn="l" defTabSz="595183" rtl="0" eaLnBrk="1" latinLnBrk="0" hangingPunct="1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30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41570" indent="-148796" algn="l" defTabSz="595183" rtl="0" eaLnBrk="1" latinLnBrk="0" hangingPunct="1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17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39162" indent="-148796" algn="l" defTabSz="595183" rtl="0" eaLnBrk="1" latinLnBrk="0" hangingPunct="1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17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636753" indent="-148796" algn="l" defTabSz="595183" rtl="0" eaLnBrk="1" latinLnBrk="0" hangingPunct="1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17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934345" indent="-148796" algn="l" defTabSz="595183" rtl="0" eaLnBrk="1" latinLnBrk="0" hangingPunct="1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17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231936" indent="-148796" algn="l" defTabSz="595183" rtl="0" eaLnBrk="1" latinLnBrk="0" hangingPunct="1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17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529528" indent="-148796" algn="l" defTabSz="595183" rtl="0" eaLnBrk="1" latinLnBrk="0" hangingPunct="1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17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666415">
                <a:lnSpc>
                  <a:spcPct val="100000"/>
                </a:lnSpc>
                <a:spcAft>
                  <a:spcPts val="600"/>
                </a:spcAft>
                <a:buClr>
                  <a:schemeClr val="bg1"/>
                </a:buClr>
                <a:buSzPct val="120000"/>
                <a:buNone/>
              </a:pPr>
              <a:r>
                <a:rPr lang="ru-RU" sz="939" dirty="0">
                  <a:gradFill>
                    <a:gsLst>
                      <a:gs pos="45000">
                        <a:srgbClr val="7614C7"/>
                      </a:gs>
                      <a:gs pos="100000">
                        <a:srgbClr val="CB2DA9"/>
                      </a:gs>
                    </a:gsLst>
                    <a:path path="shape">
                      <a:fillToRect l="50000" t="50000" r="50000" b="50000"/>
                    </a:path>
                  </a:gradFill>
                  <a:latin typeface="+mj-lt"/>
                  <a:ea typeface="Verdana" panose="020B0604030504040204" pitchFamily="34" charset="0"/>
                </a:rPr>
                <a:t>Создать</a:t>
              </a:r>
              <a:r>
                <a:rPr lang="ru-RU" sz="939" dirty="0">
                  <a:solidFill>
                    <a:srgbClr val="8395AF"/>
                  </a:solidFill>
                  <a:latin typeface="+mj-lt"/>
                  <a:ea typeface="Verdana" panose="020B0604030504040204" pitchFamily="34" charset="0"/>
                </a:rPr>
                <a:t> </a:t>
              </a:r>
              <a:r>
                <a:rPr lang="ru-RU" sz="939" dirty="0">
                  <a:solidFill>
                    <a:srgbClr val="546782"/>
                  </a:solidFill>
                  <a:latin typeface="+mj-lt"/>
                  <a:ea typeface="Verdana" panose="020B0604030504040204" pitchFamily="34" charset="0"/>
                </a:rPr>
                <a:t>удобный и интуитивно понятный инструмент</a:t>
              </a:r>
            </a:p>
          </p:txBody>
        </p:sp>
        <p:grpSp>
          <p:nvGrpSpPr>
            <p:cNvPr id="76" name="Группа 75">
              <a:extLst>
                <a:ext uri="{FF2B5EF4-FFF2-40B4-BE49-F238E27FC236}">
                  <a16:creationId xmlns:a16="http://schemas.microsoft.com/office/drawing/2014/main" id="{2E807C06-D911-42A2-AA2A-975C87D7073D}"/>
                </a:ext>
              </a:extLst>
            </p:cNvPr>
            <p:cNvGrpSpPr/>
            <p:nvPr/>
          </p:nvGrpSpPr>
          <p:grpSpPr>
            <a:xfrm>
              <a:off x="4432756" y="1351433"/>
              <a:ext cx="864000" cy="864000"/>
              <a:chOff x="4373919" y="1173586"/>
              <a:chExt cx="1008000" cy="1008000"/>
            </a:xfrm>
          </p:grpSpPr>
          <p:grpSp>
            <p:nvGrpSpPr>
              <p:cNvPr id="36" name="Группа 35">
                <a:extLst>
                  <a:ext uri="{FF2B5EF4-FFF2-40B4-BE49-F238E27FC236}">
                    <a16:creationId xmlns:a16="http://schemas.microsoft.com/office/drawing/2014/main" id="{C88C9F8D-5791-4C41-8170-50F7C19E0811}"/>
                  </a:ext>
                </a:extLst>
              </p:cNvPr>
              <p:cNvGrpSpPr/>
              <p:nvPr/>
            </p:nvGrpSpPr>
            <p:grpSpPr>
              <a:xfrm>
                <a:off x="4373919" y="1173586"/>
                <a:ext cx="1008000" cy="1008000"/>
                <a:chOff x="1219318" y="1685929"/>
                <a:chExt cx="3962284" cy="2462230"/>
              </a:xfrm>
            </p:grpSpPr>
            <p:sp>
              <p:nvSpPr>
                <p:cNvPr id="37" name="Прямоугольник: скругленные углы 36">
                  <a:extLst>
                    <a:ext uri="{FF2B5EF4-FFF2-40B4-BE49-F238E27FC236}">
                      <a16:creationId xmlns:a16="http://schemas.microsoft.com/office/drawing/2014/main" id="{3FB4AF9A-6689-417B-9041-79B15514F62F}"/>
                    </a:ext>
                  </a:extLst>
                </p:cNvPr>
                <p:cNvSpPr/>
                <p:nvPr/>
              </p:nvSpPr>
              <p:spPr>
                <a:xfrm rot="5400000">
                  <a:off x="1969344" y="935901"/>
                  <a:ext cx="2462230" cy="396228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7E8ED"/>
                </a:solidFill>
                <a:ln>
                  <a:noFill/>
                </a:ln>
                <a:effectLst>
                  <a:outerShdw blurRad="165100" dist="101600" dir="16860000" sx="106000" sy="106000" algn="tr" rotWithShape="0">
                    <a:schemeClr val="bg1"/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sz="1050"/>
                </a:p>
              </p:txBody>
            </p:sp>
            <p:sp>
              <p:nvSpPr>
                <p:cNvPr id="38" name="Прямоугольник: скругленные углы 37">
                  <a:extLst>
                    <a:ext uri="{FF2B5EF4-FFF2-40B4-BE49-F238E27FC236}">
                      <a16:creationId xmlns:a16="http://schemas.microsoft.com/office/drawing/2014/main" id="{27F2BFBA-A9C0-426F-80EF-0CC1920A677D}"/>
                    </a:ext>
                  </a:extLst>
                </p:cNvPr>
                <p:cNvSpPr/>
                <p:nvPr/>
              </p:nvSpPr>
              <p:spPr>
                <a:xfrm rot="5400000">
                  <a:off x="1969344" y="935903"/>
                  <a:ext cx="2462229" cy="396228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7E8ED"/>
                </a:solidFill>
                <a:ln>
                  <a:noFill/>
                </a:ln>
                <a:effectLst>
                  <a:outerShdw blurRad="177800" dist="127000" dir="3780000" sx="102000" sy="102000" algn="l" rotWithShape="0">
                    <a:schemeClr val="tx2">
                      <a:lumMod val="60000"/>
                      <a:lumOff val="40000"/>
                      <a:alpha val="40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sz="1050"/>
                </a:p>
              </p:txBody>
            </p:sp>
          </p:grpSp>
          <p:pic>
            <p:nvPicPr>
              <p:cNvPr id="19" name="Рисунок 18">
                <a:extLst>
                  <a:ext uri="{FF2B5EF4-FFF2-40B4-BE49-F238E27FC236}">
                    <a16:creationId xmlns:a16="http://schemas.microsoft.com/office/drawing/2014/main" id="{7170EA79-51E7-4A3F-9486-B05A66CBAD6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18614" t="3724" r="17218"/>
              <a:stretch/>
            </p:blipFill>
            <p:spPr>
              <a:xfrm>
                <a:off x="4445919" y="1245586"/>
                <a:ext cx="864000" cy="864000"/>
              </a:xfrm>
              <a:prstGeom prst="roundRect">
                <a:avLst>
                  <a:gd name="adj" fmla="val 50000"/>
                </a:avLst>
              </a:prstGeom>
            </p:spPr>
          </p:pic>
        </p:grpSp>
      </p:grpSp>
      <p:grpSp>
        <p:nvGrpSpPr>
          <p:cNvPr id="83" name="Группа 82">
            <a:extLst>
              <a:ext uri="{FF2B5EF4-FFF2-40B4-BE49-F238E27FC236}">
                <a16:creationId xmlns:a16="http://schemas.microsoft.com/office/drawing/2014/main" id="{8333EF22-46E6-4945-873A-7FB60FDD8CF3}"/>
              </a:ext>
            </a:extLst>
          </p:cNvPr>
          <p:cNvGrpSpPr/>
          <p:nvPr/>
        </p:nvGrpSpPr>
        <p:grpSpPr>
          <a:xfrm>
            <a:off x="4432756" y="2026885"/>
            <a:ext cx="3057826" cy="864000"/>
            <a:chOff x="4432756" y="2354845"/>
            <a:chExt cx="3057826" cy="864000"/>
          </a:xfrm>
        </p:grpSpPr>
        <p:grpSp>
          <p:nvGrpSpPr>
            <p:cNvPr id="45" name="Группа 44">
              <a:extLst>
                <a:ext uri="{FF2B5EF4-FFF2-40B4-BE49-F238E27FC236}">
                  <a16:creationId xmlns:a16="http://schemas.microsoft.com/office/drawing/2014/main" id="{F12AF668-9E96-4C3C-8870-D10F649C90BD}"/>
                </a:ext>
              </a:extLst>
            </p:cNvPr>
            <p:cNvGrpSpPr/>
            <p:nvPr/>
          </p:nvGrpSpPr>
          <p:grpSpPr>
            <a:xfrm>
              <a:off x="4909219" y="2450848"/>
              <a:ext cx="2581363" cy="671995"/>
              <a:chOff x="1026505" y="1685929"/>
              <a:chExt cx="3962282" cy="2462232"/>
            </a:xfrm>
          </p:grpSpPr>
          <p:sp>
            <p:nvSpPr>
              <p:cNvPr id="46" name="Прямоугольник: скругленные углы 45">
                <a:extLst>
                  <a:ext uri="{FF2B5EF4-FFF2-40B4-BE49-F238E27FC236}">
                    <a16:creationId xmlns:a16="http://schemas.microsoft.com/office/drawing/2014/main" id="{1479B635-F486-416E-9B07-8976AA1AEE96}"/>
                  </a:ext>
                </a:extLst>
              </p:cNvPr>
              <p:cNvSpPr/>
              <p:nvPr/>
            </p:nvSpPr>
            <p:spPr>
              <a:xfrm rot="5400000">
                <a:off x="1776532" y="935902"/>
                <a:ext cx="2462228" cy="3962282"/>
              </a:xfrm>
              <a:prstGeom prst="roundRect">
                <a:avLst>
                  <a:gd name="adj" fmla="val 15104"/>
                </a:avLst>
              </a:prstGeom>
              <a:solidFill>
                <a:srgbClr val="E7E8ED"/>
              </a:solidFill>
              <a:ln>
                <a:noFill/>
              </a:ln>
              <a:effectLst>
                <a:outerShdw blurRad="165100" dist="101600" dir="16860000" sx="106000" sy="106000" algn="tr" rotWithShape="0">
                  <a:schemeClr val="bg1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50"/>
              </a:p>
            </p:txBody>
          </p:sp>
          <p:sp>
            <p:nvSpPr>
              <p:cNvPr id="47" name="Прямоугольник: скругленные углы 46">
                <a:extLst>
                  <a:ext uri="{FF2B5EF4-FFF2-40B4-BE49-F238E27FC236}">
                    <a16:creationId xmlns:a16="http://schemas.microsoft.com/office/drawing/2014/main" id="{5ACDA23A-DB16-48D0-97F5-380B1F4B2CBD}"/>
                  </a:ext>
                </a:extLst>
              </p:cNvPr>
              <p:cNvSpPr/>
              <p:nvPr/>
            </p:nvSpPr>
            <p:spPr>
              <a:xfrm rot="5400000">
                <a:off x="1776530" y="935905"/>
                <a:ext cx="2462231" cy="3962282"/>
              </a:xfrm>
              <a:prstGeom prst="roundRect">
                <a:avLst>
                  <a:gd name="adj" fmla="val 18683"/>
                </a:avLst>
              </a:prstGeom>
              <a:solidFill>
                <a:srgbClr val="E7E8ED"/>
              </a:solidFill>
              <a:ln>
                <a:noFill/>
              </a:ln>
              <a:effectLst>
                <a:outerShdw blurRad="177800" dist="127000" dir="3780000" sx="102000" sy="102000" algn="l" rotWithShape="0">
                  <a:schemeClr val="tx2">
                    <a:lumMod val="60000"/>
                    <a:lumOff val="40000"/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50"/>
              </a:p>
            </p:txBody>
          </p:sp>
        </p:grpSp>
        <p:sp>
          <p:nvSpPr>
            <p:cNvPr id="68" name="Объект 2">
              <a:extLst>
                <a:ext uri="{FF2B5EF4-FFF2-40B4-BE49-F238E27FC236}">
                  <a16:creationId xmlns:a16="http://schemas.microsoft.com/office/drawing/2014/main" id="{05DC532D-C14A-4B58-9371-950F53665906}"/>
                </a:ext>
              </a:extLst>
            </p:cNvPr>
            <p:cNvSpPr txBox="1">
              <a:spLocks/>
            </p:cNvSpPr>
            <p:nvPr/>
          </p:nvSpPr>
          <p:spPr>
            <a:xfrm>
              <a:off x="5383237" y="2608895"/>
              <a:ext cx="1818675" cy="35590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marL="148796" indent="-148796" algn="l" defTabSz="595183" rtl="0" eaLnBrk="1" latinLnBrk="0" hangingPunct="1">
                <a:lnSpc>
                  <a:spcPct val="90000"/>
                </a:lnSpc>
                <a:spcBef>
                  <a:spcPts val="651"/>
                </a:spcBef>
                <a:buFont typeface="Arial" panose="020B0604020202020204" pitchFamily="34" charset="0"/>
                <a:buChar char="•"/>
                <a:defRPr sz="182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46387" indent="-148796" algn="l" defTabSz="595183" rtl="0" eaLnBrk="1" latinLnBrk="0" hangingPunct="1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56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43979" indent="-148796" algn="l" defTabSz="595183" rtl="0" eaLnBrk="1" latinLnBrk="0" hangingPunct="1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30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41570" indent="-148796" algn="l" defTabSz="595183" rtl="0" eaLnBrk="1" latinLnBrk="0" hangingPunct="1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17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39162" indent="-148796" algn="l" defTabSz="595183" rtl="0" eaLnBrk="1" latinLnBrk="0" hangingPunct="1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17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636753" indent="-148796" algn="l" defTabSz="595183" rtl="0" eaLnBrk="1" latinLnBrk="0" hangingPunct="1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17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934345" indent="-148796" algn="l" defTabSz="595183" rtl="0" eaLnBrk="1" latinLnBrk="0" hangingPunct="1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17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231936" indent="-148796" algn="l" defTabSz="595183" rtl="0" eaLnBrk="1" latinLnBrk="0" hangingPunct="1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17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529528" indent="-148796" algn="l" defTabSz="595183" rtl="0" eaLnBrk="1" latinLnBrk="0" hangingPunct="1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17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666415">
                <a:lnSpc>
                  <a:spcPct val="100000"/>
                </a:lnSpc>
                <a:spcAft>
                  <a:spcPts val="600"/>
                </a:spcAft>
                <a:buClr>
                  <a:schemeClr val="bg1"/>
                </a:buClr>
                <a:buSzPct val="120000"/>
                <a:buNone/>
              </a:pPr>
              <a:r>
                <a:rPr lang="ru-RU" sz="939" dirty="0">
                  <a:gradFill>
                    <a:gsLst>
                      <a:gs pos="45000">
                        <a:srgbClr val="7614C7"/>
                      </a:gs>
                      <a:gs pos="100000">
                        <a:srgbClr val="CB2DA9"/>
                      </a:gs>
                    </a:gsLst>
                    <a:path path="shape">
                      <a:fillToRect l="50000" t="50000" r="50000" b="50000"/>
                    </a:path>
                  </a:gradFill>
                  <a:latin typeface="+mj-lt"/>
                  <a:ea typeface="Verdana" panose="020B0604030504040204" pitchFamily="34" charset="0"/>
                </a:rPr>
                <a:t>Обеспечить</a:t>
              </a:r>
              <a:r>
                <a:rPr lang="ru-RU" sz="939" dirty="0">
                  <a:solidFill>
                    <a:srgbClr val="8395AF"/>
                  </a:solidFill>
                  <a:latin typeface="+mj-lt"/>
                  <a:ea typeface="Verdana" panose="020B0604030504040204" pitchFamily="34" charset="0"/>
                </a:rPr>
                <a:t> </a:t>
              </a:r>
              <a:r>
                <a:rPr lang="ru-RU" sz="939" dirty="0">
                  <a:solidFill>
                    <a:srgbClr val="546782"/>
                  </a:solidFill>
                  <a:latin typeface="+mj-lt"/>
                  <a:ea typeface="Verdana" panose="020B0604030504040204" pitchFamily="34" charset="0"/>
                </a:rPr>
                <a:t>доступ 24/7 </a:t>
              </a:r>
            </a:p>
          </p:txBody>
        </p:sp>
        <p:grpSp>
          <p:nvGrpSpPr>
            <p:cNvPr id="77" name="Группа 76">
              <a:extLst>
                <a:ext uri="{FF2B5EF4-FFF2-40B4-BE49-F238E27FC236}">
                  <a16:creationId xmlns:a16="http://schemas.microsoft.com/office/drawing/2014/main" id="{D4068330-7B34-4287-BD8F-20D6FF701E72}"/>
                </a:ext>
              </a:extLst>
            </p:cNvPr>
            <p:cNvGrpSpPr/>
            <p:nvPr/>
          </p:nvGrpSpPr>
          <p:grpSpPr>
            <a:xfrm>
              <a:off x="4432756" y="2354845"/>
              <a:ext cx="864000" cy="864000"/>
              <a:chOff x="4373919" y="2176998"/>
              <a:chExt cx="1008000" cy="1008000"/>
            </a:xfrm>
          </p:grpSpPr>
          <p:grpSp>
            <p:nvGrpSpPr>
              <p:cNvPr id="48" name="Группа 47">
                <a:extLst>
                  <a:ext uri="{FF2B5EF4-FFF2-40B4-BE49-F238E27FC236}">
                    <a16:creationId xmlns:a16="http://schemas.microsoft.com/office/drawing/2014/main" id="{739D8FFE-46DE-44FD-9AB6-208012AD7C79}"/>
                  </a:ext>
                </a:extLst>
              </p:cNvPr>
              <p:cNvGrpSpPr/>
              <p:nvPr/>
            </p:nvGrpSpPr>
            <p:grpSpPr>
              <a:xfrm>
                <a:off x="4373919" y="2176998"/>
                <a:ext cx="1008000" cy="1008000"/>
                <a:chOff x="1219318" y="1685929"/>
                <a:chExt cx="3962284" cy="2462230"/>
              </a:xfrm>
            </p:grpSpPr>
            <p:sp>
              <p:nvSpPr>
                <p:cNvPr id="49" name="Прямоугольник: скругленные углы 48">
                  <a:extLst>
                    <a:ext uri="{FF2B5EF4-FFF2-40B4-BE49-F238E27FC236}">
                      <a16:creationId xmlns:a16="http://schemas.microsoft.com/office/drawing/2014/main" id="{96785D32-0A3D-4EB7-82FA-8B79F4B9AF82}"/>
                    </a:ext>
                  </a:extLst>
                </p:cNvPr>
                <p:cNvSpPr/>
                <p:nvPr/>
              </p:nvSpPr>
              <p:spPr>
                <a:xfrm rot="5400000">
                  <a:off x="1969344" y="935901"/>
                  <a:ext cx="2462230" cy="396228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7E8ED"/>
                </a:solidFill>
                <a:ln>
                  <a:noFill/>
                </a:ln>
                <a:effectLst>
                  <a:outerShdw blurRad="165100" dist="101600" dir="16860000" sx="106000" sy="106000" algn="tr" rotWithShape="0">
                    <a:schemeClr val="bg1"/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sz="1050"/>
                </a:p>
              </p:txBody>
            </p:sp>
            <p:sp>
              <p:nvSpPr>
                <p:cNvPr id="50" name="Прямоугольник: скругленные углы 49">
                  <a:extLst>
                    <a:ext uri="{FF2B5EF4-FFF2-40B4-BE49-F238E27FC236}">
                      <a16:creationId xmlns:a16="http://schemas.microsoft.com/office/drawing/2014/main" id="{B38E6FC6-FE94-4567-811C-51D4F876B5A9}"/>
                    </a:ext>
                  </a:extLst>
                </p:cNvPr>
                <p:cNvSpPr/>
                <p:nvPr/>
              </p:nvSpPr>
              <p:spPr>
                <a:xfrm rot="5400000">
                  <a:off x="1969344" y="935903"/>
                  <a:ext cx="2462229" cy="396228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7E8ED"/>
                </a:solidFill>
                <a:ln>
                  <a:noFill/>
                </a:ln>
                <a:effectLst>
                  <a:outerShdw blurRad="177800" dist="127000" dir="3780000" sx="102000" sy="102000" algn="l" rotWithShape="0">
                    <a:schemeClr val="tx2">
                      <a:lumMod val="60000"/>
                      <a:lumOff val="40000"/>
                      <a:alpha val="40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sz="1050"/>
                </a:p>
              </p:txBody>
            </p:sp>
          </p:grpSp>
          <p:pic>
            <p:nvPicPr>
              <p:cNvPr id="5" name="Рисунок 4">
                <a:extLst>
                  <a:ext uri="{FF2B5EF4-FFF2-40B4-BE49-F238E27FC236}">
                    <a16:creationId xmlns:a16="http://schemas.microsoft.com/office/drawing/2014/main" id="{7F9C34EA-EA78-4615-8DE6-1C165273A83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4445919" y="2248998"/>
                <a:ext cx="864000" cy="864000"/>
              </a:xfrm>
              <a:prstGeom prst="roundRect">
                <a:avLst>
                  <a:gd name="adj" fmla="val 50000"/>
                </a:avLst>
              </a:prstGeom>
            </p:spPr>
          </p:pic>
        </p:grpSp>
      </p:grpSp>
      <p:grpSp>
        <p:nvGrpSpPr>
          <p:cNvPr id="79" name="Группа 78">
            <a:extLst>
              <a:ext uri="{FF2B5EF4-FFF2-40B4-BE49-F238E27FC236}">
                <a16:creationId xmlns:a16="http://schemas.microsoft.com/office/drawing/2014/main" id="{E88DC4B4-5D7C-4A47-9397-56A1DC3DFB57}"/>
              </a:ext>
            </a:extLst>
          </p:cNvPr>
          <p:cNvGrpSpPr/>
          <p:nvPr/>
        </p:nvGrpSpPr>
        <p:grpSpPr>
          <a:xfrm>
            <a:off x="1220850" y="3182384"/>
            <a:ext cx="2964047" cy="864000"/>
            <a:chOff x="1247059" y="2826574"/>
            <a:chExt cx="2964047" cy="864000"/>
          </a:xfrm>
        </p:grpSpPr>
        <p:grpSp>
          <p:nvGrpSpPr>
            <p:cNvPr id="51" name="Группа 50">
              <a:extLst>
                <a:ext uri="{FF2B5EF4-FFF2-40B4-BE49-F238E27FC236}">
                  <a16:creationId xmlns:a16="http://schemas.microsoft.com/office/drawing/2014/main" id="{D62BCCDC-AE77-4815-BDE3-314C46C94BE6}"/>
                </a:ext>
              </a:extLst>
            </p:cNvPr>
            <p:cNvGrpSpPr/>
            <p:nvPr/>
          </p:nvGrpSpPr>
          <p:grpSpPr>
            <a:xfrm>
              <a:off x="1247059" y="2922577"/>
              <a:ext cx="2581363" cy="671995"/>
              <a:chOff x="1026505" y="1685929"/>
              <a:chExt cx="3962282" cy="2462232"/>
            </a:xfrm>
          </p:grpSpPr>
          <p:sp>
            <p:nvSpPr>
              <p:cNvPr id="52" name="Прямоугольник: скругленные углы 51">
                <a:extLst>
                  <a:ext uri="{FF2B5EF4-FFF2-40B4-BE49-F238E27FC236}">
                    <a16:creationId xmlns:a16="http://schemas.microsoft.com/office/drawing/2014/main" id="{DFC0BB17-D375-479C-9B35-6FFCCE5E5EA1}"/>
                  </a:ext>
                </a:extLst>
              </p:cNvPr>
              <p:cNvSpPr/>
              <p:nvPr/>
            </p:nvSpPr>
            <p:spPr>
              <a:xfrm rot="5400000">
                <a:off x="1776532" y="935902"/>
                <a:ext cx="2462228" cy="3962282"/>
              </a:xfrm>
              <a:prstGeom prst="roundRect">
                <a:avLst>
                  <a:gd name="adj" fmla="val 15104"/>
                </a:avLst>
              </a:prstGeom>
              <a:solidFill>
                <a:srgbClr val="E7E8ED"/>
              </a:solidFill>
              <a:ln>
                <a:noFill/>
              </a:ln>
              <a:effectLst>
                <a:outerShdw blurRad="165100" dist="101600" dir="16860000" sx="106000" sy="106000" algn="tr" rotWithShape="0">
                  <a:schemeClr val="bg1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50"/>
              </a:p>
            </p:txBody>
          </p:sp>
          <p:sp>
            <p:nvSpPr>
              <p:cNvPr id="53" name="Прямоугольник: скругленные углы 52">
                <a:extLst>
                  <a:ext uri="{FF2B5EF4-FFF2-40B4-BE49-F238E27FC236}">
                    <a16:creationId xmlns:a16="http://schemas.microsoft.com/office/drawing/2014/main" id="{F095A797-5121-47DE-ACB6-6B71332BC99F}"/>
                  </a:ext>
                </a:extLst>
              </p:cNvPr>
              <p:cNvSpPr/>
              <p:nvPr/>
            </p:nvSpPr>
            <p:spPr>
              <a:xfrm rot="5400000">
                <a:off x="1776530" y="935905"/>
                <a:ext cx="2462231" cy="3962282"/>
              </a:xfrm>
              <a:prstGeom prst="roundRect">
                <a:avLst>
                  <a:gd name="adj" fmla="val 18683"/>
                </a:avLst>
              </a:prstGeom>
              <a:solidFill>
                <a:srgbClr val="E7E8ED"/>
              </a:solidFill>
              <a:ln>
                <a:noFill/>
              </a:ln>
              <a:effectLst>
                <a:outerShdw blurRad="177800" dist="127000" dir="3780000" sx="102000" sy="102000" algn="l" rotWithShape="0">
                  <a:schemeClr val="tx2">
                    <a:lumMod val="60000"/>
                    <a:lumOff val="40000"/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50"/>
              </a:p>
            </p:txBody>
          </p:sp>
        </p:grpSp>
        <p:sp>
          <p:nvSpPr>
            <p:cNvPr id="66" name="Объект 2">
              <a:extLst>
                <a:ext uri="{FF2B5EF4-FFF2-40B4-BE49-F238E27FC236}">
                  <a16:creationId xmlns:a16="http://schemas.microsoft.com/office/drawing/2014/main" id="{5F7C08E4-A60A-495C-BF15-8B3BD896CC6B}"/>
                </a:ext>
              </a:extLst>
            </p:cNvPr>
            <p:cNvSpPr txBox="1">
              <a:spLocks/>
            </p:cNvSpPr>
            <p:nvPr/>
          </p:nvSpPr>
          <p:spPr>
            <a:xfrm>
              <a:off x="1450993" y="3080624"/>
              <a:ext cx="1746829" cy="35590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marL="148796" indent="-148796" algn="l" defTabSz="595183" rtl="0" eaLnBrk="1" latinLnBrk="0" hangingPunct="1">
                <a:lnSpc>
                  <a:spcPct val="90000"/>
                </a:lnSpc>
                <a:spcBef>
                  <a:spcPts val="651"/>
                </a:spcBef>
                <a:buFont typeface="Arial" panose="020B0604020202020204" pitchFamily="34" charset="0"/>
                <a:buChar char="•"/>
                <a:defRPr sz="182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46387" indent="-148796" algn="l" defTabSz="595183" rtl="0" eaLnBrk="1" latinLnBrk="0" hangingPunct="1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56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43979" indent="-148796" algn="l" defTabSz="595183" rtl="0" eaLnBrk="1" latinLnBrk="0" hangingPunct="1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30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41570" indent="-148796" algn="l" defTabSz="595183" rtl="0" eaLnBrk="1" latinLnBrk="0" hangingPunct="1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17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39162" indent="-148796" algn="l" defTabSz="595183" rtl="0" eaLnBrk="1" latinLnBrk="0" hangingPunct="1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17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636753" indent="-148796" algn="l" defTabSz="595183" rtl="0" eaLnBrk="1" latinLnBrk="0" hangingPunct="1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17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934345" indent="-148796" algn="l" defTabSz="595183" rtl="0" eaLnBrk="1" latinLnBrk="0" hangingPunct="1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17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231936" indent="-148796" algn="l" defTabSz="595183" rtl="0" eaLnBrk="1" latinLnBrk="0" hangingPunct="1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17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529528" indent="-148796" algn="l" defTabSz="595183" rtl="0" eaLnBrk="1" latinLnBrk="0" hangingPunct="1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17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666415">
                <a:lnSpc>
                  <a:spcPct val="100000"/>
                </a:lnSpc>
                <a:spcAft>
                  <a:spcPts val="600"/>
                </a:spcAft>
                <a:buClr>
                  <a:schemeClr val="bg1"/>
                </a:buClr>
                <a:buSzPct val="120000"/>
                <a:buNone/>
              </a:pPr>
              <a:r>
                <a:rPr lang="ru-RU" sz="939" dirty="0">
                  <a:gradFill>
                    <a:gsLst>
                      <a:gs pos="45000">
                        <a:srgbClr val="7614C7"/>
                      </a:gs>
                      <a:gs pos="100000">
                        <a:srgbClr val="CB2DA9"/>
                      </a:gs>
                    </a:gsLst>
                    <a:path path="shape">
                      <a:fillToRect l="50000" t="50000" r="50000" b="50000"/>
                    </a:path>
                  </a:gradFill>
                  <a:latin typeface="+mj-lt"/>
                  <a:ea typeface="Verdana" panose="020B0604030504040204" pitchFamily="34" charset="0"/>
                </a:rPr>
                <a:t>Обеспечить </a:t>
              </a:r>
              <a:r>
                <a:rPr lang="ru-RU" sz="939" dirty="0">
                  <a:solidFill>
                    <a:srgbClr val="546782"/>
                  </a:solidFill>
                  <a:latin typeface="+mj-lt"/>
                  <a:ea typeface="Verdana" panose="020B0604030504040204" pitchFamily="34" charset="0"/>
                </a:rPr>
                <a:t>прозрачность предоставляемых данных</a:t>
              </a:r>
            </a:p>
          </p:txBody>
        </p:sp>
        <p:grpSp>
          <p:nvGrpSpPr>
            <p:cNvPr id="75" name="Группа 74">
              <a:extLst>
                <a:ext uri="{FF2B5EF4-FFF2-40B4-BE49-F238E27FC236}">
                  <a16:creationId xmlns:a16="http://schemas.microsoft.com/office/drawing/2014/main" id="{4D478454-48E8-489E-828A-45DA889AD08F}"/>
                </a:ext>
              </a:extLst>
            </p:cNvPr>
            <p:cNvGrpSpPr/>
            <p:nvPr/>
          </p:nvGrpSpPr>
          <p:grpSpPr>
            <a:xfrm>
              <a:off x="3347106" y="2826574"/>
              <a:ext cx="864000" cy="864000"/>
              <a:chOff x="3288269" y="2648727"/>
              <a:chExt cx="1008000" cy="1008000"/>
            </a:xfrm>
          </p:grpSpPr>
          <p:grpSp>
            <p:nvGrpSpPr>
              <p:cNvPr id="55" name="Группа 54">
                <a:extLst>
                  <a:ext uri="{FF2B5EF4-FFF2-40B4-BE49-F238E27FC236}">
                    <a16:creationId xmlns:a16="http://schemas.microsoft.com/office/drawing/2014/main" id="{45E6B8CD-5896-43C8-AE8B-DE32B5B5D059}"/>
                  </a:ext>
                </a:extLst>
              </p:cNvPr>
              <p:cNvGrpSpPr/>
              <p:nvPr/>
            </p:nvGrpSpPr>
            <p:grpSpPr>
              <a:xfrm>
                <a:off x="3288269" y="2648727"/>
                <a:ext cx="1008000" cy="1008000"/>
                <a:chOff x="1219318" y="1685929"/>
                <a:chExt cx="3962284" cy="2462230"/>
              </a:xfrm>
            </p:grpSpPr>
            <p:sp>
              <p:nvSpPr>
                <p:cNvPr id="56" name="Прямоугольник: скругленные углы 55">
                  <a:extLst>
                    <a:ext uri="{FF2B5EF4-FFF2-40B4-BE49-F238E27FC236}">
                      <a16:creationId xmlns:a16="http://schemas.microsoft.com/office/drawing/2014/main" id="{89C1D2A6-5F92-4D3F-B476-AAE6A94D8BBC}"/>
                    </a:ext>
                  </a:extLst>
                </p:cNvPr>
                <p:cNvSpPr/>
                <p:nvPr/>
              </p:nvSpPr>
              <p:spPr>
                <a:xfrm rot="5400000">
                  <a:off x="1969344" y="935901"/>
                  <a:ext cx="2462230" cy="396228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7E8ED"/>
                </a:solidFill>
                <a:ln>
                  <a:noFill/>
                </a:ln>
                <a:effectLst>
                  <a:outerShdw blurRad="165100" dist="101600" dir="16860000" sx="106000" sy="106000" algn="tr" rotWithShape="0">
                    <a:schemeClr val="bg1"/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sz="1050"/>
                </a:p>
              </p:txBody>
            </p:sp>
            <p:sp>
              <p:nvSpPr>
                <p:cNvPr id="57" name="Прямоугольник: скругленные углы 56">
                  <a:extLst>
                    <a:ext uri="{FF2B5EF4-FFF2-40B4-BE49-F238E27FC236}">
                      <a16:creationId xmlns:a16="http://schemas.microsoft.com/office/drawing/2014/main" id="{C636075C-DE0C-4C7D-BF5F-FD4DE6F8AA6E}"/>
                    </a:ext>
                  </a:extLst>
                </p:cNvPr>
                <p:cNvSpPr/>
                <p:nvPr/>
              </p:nvSpPr>
              <p:spPr>
                <a:xfrm rot="5400000">
                  <a:off x="1969344" y="935903"/>
                  <a:ext cx="2462229" cy="396228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7E8ED"/>
                </a:solidFill>
                <a:ln>
                  <a:noFill/>
                </a:ln>
                <a:effectLst>
                  <a:outerShdw blurRad="177800" dist="127000" dir="3780000" sx="102000" sy="102000" algn="l" rotWithShape="0">
                    <a:schemeClr val="tx2">
                      <a:lumMod val="60000"/>
                      <a:lumOff val="40000"/>
                      <a:alpha val="40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sz="1050"/>
                </a:p>
              </p:txBody>
            </p:sp>
          </p:grpSp>
          <p:pic>
            <p:nvPicPr>
              <p:cNvPr id="18" name="Рисунок 17">
                <a:extLst>
                  <a:ext uri="{FF2B5EF4-FFF2-40B4-BE49-F238E27FC236}">
                    <a16:creationId xmlns:a16="http://schemas.microsoft.com/office/drawing/2014/main" id="{DB622588-D6FA-440D-9D4A-31DF58BFD91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3360269" y="2720727"/>
                <a:ext cx="864000" cy="864000"/>
              </a:xfrm>
              <a:prstGeom prst="roundRect">
                <a:avLst>
                  <a:gd name="adj" fmla="val 50000"/>
                </a:avLst>
              </a:prstGeom>
            </p:spPr>
          </p:pic>
        </p:grpSp>
      </p:grpSp>
      <p:grpSp>
        <p:nvGrpSpPr>
          <p:cNvPr id="81" name="Группа 80">
            <a:extLst>
              <a:ext uri="{FF2B5EF4-FFF2-40B4-BE49-F238E27FC236}">
                <a16:creationId xmlns:a16="http://schemas.microsoft.com/office/drawing/2014/main" id="{EA0FEBF7-AC85-4715-9CCA-7461DD788CA3}"/>
              </a:ext>
            </a:extLst>
          </p:cNvPr>
          <p:cNvGrpSpPr/>
          <p:nvPr/>
        </p:nvGrpSpPr>
        <p:grpSpPr>
          <a:xfrm>
            <a:off x="1220850" y="877277"/>
            <a:ext cx="2964047" cy="864000"/>
            <a:chOff x="1247059" y="868302"/>
            <a:chExt cx="2964047" cy="864000"/>
          </a:xfrm>
        </p:grpSpPr>
        <p:grpSp>
          <p:nvGrpSpPr>
            <p:cNvPr id="30" name="Группа 29">
              <a:extLst>
                <a:ext uri="{FF2B5EF4-FFF2-40B4-BE49-F238E27FC236}">
                  <a16:creationId xmlns:a16="http://schemas.microsoft.com/office/drawing/2014/main" id="{01F94978-F6DB-4D98-8EEB-585F59629C30}"/>
                </a:ext>
              </a:extLst>
            </p:cNvPr>
            <p:cNvGrpSpPr/>
            <p:nvPr/>
          </p:nvGrpSpPr>
          <p:grpSpPr>
            <a:xfrm>
              <a:off x="1247059" y="964305"/>
              <a:ext cx="2581363" cy="671995"/>
              <a:chOff x="1026505" y="1685929"/>
              <a:chExt cx="3962282" cy="2462232"/>
            </a:xfrm>
          </p:grpSpPr>
          <p:sp>
            <p:nvSpPr>
              <p:cNvPr id="31" name="Прямоугольник: скругленные углы 30">
                <a:extLst>
                  <a:ext uri="{FF2B5EF4-FFF2-40B4-BE49-F238E27FC236}">
                    <a16:creationId xmlns:a16="http://schemas.microsoft.com/office/drawing/2014/main" id="{AC7E0FA8-ADF8-40E0-A08A-F8E520004318}"/>
                  </a:ext>
                </a:extLst>
              </p:cNvPr>
              <p:cNvSpPr/>
              <p:nvPr/>
            </p:nvSpPr>
            <p:spPr>
              <a:xfrm rot="5400000">
                <a:off x="1776532" y="935902"/>
                <a:ext cx="2462228" cy="3962282"/>
              </a:xfrm>
              <a:prstGeom prst="roundRect">
                <a:avLst>
                  <a:gd name="adj" fmla="val 15104"/>
                </a:avLst>
              </a:prstGeom>
              <a:solidFill>
                <a:srgbClr val="E7E8ED"/>
              </a:solidFill>
              <a:ln>
                <a:noFill/>
              </a:ln>
              <a:effectLst>
                <a:outerShdw blurRad="165100" dist="101600" dir="16860000" sx="106000" sy="106000" algn="tr" rotWithShape="0">
                  <a:schemeClr val="bg1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50"/>
              </a:p>
            </p:txBody>
          </p:sp>
          <p:sp>
            <p:nvSpPr>
              <p:cNvPr id="32" name="Прямоугольник: скругленные углы 31">
                <a:extLst>
                  <a:ext uri="{FF2B5EF4-FFF2-40B4-BE49-F238E27FC236}">
                    <a16:creationId xmlns:a16="http://schemas.microsoft.com/office/drawing/2014/main" id="{D1CE641F-626D-4147-80CC-8770453C0891}"/>
                  </a:ext>
                </a:extLst>
              </p:cNvPr>
              <p:cNvSpPr/>
              <p:nvPr/>
            </p:nvSpPr>
            <p:spPr>
              <a:xfrm rot="5400000">
                <a:off x="1776530" y="935904"/>
                <a:ext cx="2462232" cy="3962282"/>
              </a:xfrm>
              <a:prstGeom prst="roundRect">
                <a:avLst>
                  <a:gd name="adj" fmla="val 18683"/>
                </a:avLst>
              </a:prstGeom>
              <a:solidFill>
                <a:srgbClr val="E7E8ED"/>
              </a:solidFill>
              <a:ln>
                <a:noFill/>
              </a:ln>
              <a:effectLst>
                <a:outerShdw blurRad="177800" dist="127000" dir="3780000" sx="102000" sy="102000" algn="l" rotWithShape="0">
                  <a:schemeClr val="tx2">
                    <a:lumMod val="60000"/>
                    <a:lumOff val="40000"/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50"/>
              </a:p>
            </p:txBody>
          </p:sp>
        </p:grpSp>
        <p:sp>
          <p:nvSpPr>
            <p:cNvPr id="64" name="Объект 2">
              <a:extLst>
                <a:ext uri="{FF2B5EF4-FFF2-40B4-BE49-F238E27FC236}">
                  <a16:creationId xmlns:a16="http://schemas.microsoft.com/office/drawing/2014/main" id="{4DFFB1D4-4F01-4F61-A1AE-9ABE1ADE47F1}"/>
                </a:ext>
              </a:extLst>
            </p:cNvPr>
            <p:cNvSpPr txBox="1">
              <a:spLocks/>
            </p:cNvSpPr>
            <p:nvPr/>
          </p:nvSpPr>
          <p:spPr>
            <a:xfrm>
              <a:off x="1450993" y="1122352"/>
              <a:ext cx="1539127" cy="35590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marL="148796" indent="-148796" algn="l" defTabSz="595183" rtl="0" eaLnBrk="1" latinLnBrk="0" hangingPunct="1">
                <a:lnSpc>
                  <a:spcPct val="90000"/>
                </a:lnSpc>
                <a:spcBef>
                  <a:spcPts val="651"/>
                </a:spcBef>
                <a:buFont typeface="Arial" panose="020B0604020202020204" pitchFamily="34" charset="0"/>
                <a:buChar char="•"/>
                <a:defRPr sz="182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46387" indent="-148796" algn="l" defTabSz="595183" rtl="0" eaLnBrk="1" latinLnBrk="0" hangingPunct="1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56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43979" indent="-148796" algn="l" defTabSz="595183" rtl="0" eaLnBrk="1" latinLnBrk="0" hangingPunct="1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30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41570" indent="-148796" algn="l" defTabSz="595183" rtl="0" eaLnBrk="1" latinLnBrk="0" hangingPunct="1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17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39162" indent="-148796" algn="l" defTabSz="595183" rtl="0" eaLnBrk="1" latinLnBrk="0" hangingPunct="1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17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636753" indent="-148796" algn="l" defTabSz="595183" rtl="0" eaLnBrk="1" latinLnBrk="0" hangingPunct="1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17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934345" indent="-148796" algn="l" defTabSz="595183" rtl="0" eaLnBrk="1" latinLnBrk="0" hangingPunct="1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17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231936" indent="-148796" algn="l" defTabSz="595183" rtl="0" eaLnBrk="1" latinLnBrk="0" hangingPunct="1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17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529528" indent="-148796" algn="l" defTabSz="595183" rtl="0" eaLnBrk="1" latinLnBrk="0" hangingPunct="1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17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666415">
                <a:lnSpc>
                  <a:spcPct val="100000"/>
                </a:lnSpc>
                <a:spcAft>
                  <a:spcPts val="600"/>
                </a:spcAft>
                <a:buClr>
                  <a:schemeClr val="bg1"/>
                </a:buClr>
                <a:buSzPct val="120000"/>
                <a:buNone/>
              </a:pPr>
              <a:r>
                <a:rPr lang="ru-RU" sz="939" dirty="0">
                  <a:gradFill>
                    <a:gsLst>
                      <a:gs pos="45000">
                        <a:srgbClr val="7614C7"/>
                      </a:gs>
                      <a:gs pos="100000">
                        <a:srgbClr val="CB2DA9"/>
                      </a:gs>
                    </a:gsLst>
                    <a:path path="shape">
                      <a:fillToRect l="50000" t="50000" r="50000" b="50000"/>
                    </a:path>
                  </a:gradFill>
                  <a:latin typeface="+mj-lt"/>
                  <a:ea typeface="Verdana" panose="020B0604030504040204" pitchFamily="34" charset="0"/>
                </a:rPr>
                <a:t>Упростить</a:t>
              </a:r>
              <a:r>
                <a:rPr lang="ru-RU" sz="939" dirty="0">
                  <a:solidFill>
                    <a:srgbClr val="8395AF"/>
                  </a:solidFill>
                  <a:latin typeface="+mj-lt"/>
                  <a:ea typeface="Verdana" panose="020B0604030504040204" pitchFamily="34" charset="0"/>
                </a:rPr>
                <a:t> </a:t>
              </a:r>
              <a:r>
                <a:rPr lang="ru-RU" sz="939" dirty="0">
                  <a:solidFill>
                    <a:srgbClr val="546782"/>
                  </a:solidFill>
                  <a:latin typeface="+mj-lt"/>
                  <a:ea typeface="Verdana" panose="020B0604030504040204" pitchFamily="34" charset="0"/>
                </a:rPr>
                <a:t>процесс получения информации </a:t>
              </a:r>
            </a:p>
          </p:txBody>
        </p:sp>
        <p:grpSp>
          <p:nvGrpSpPr>
            <p:cNvPr id="73" name="Группа 72">
              <a:extLst>
                <a:ext uri="{FF2B5EF4-FFF2-40B4-BE49-F238E27FC236}">
                  <a16:creationId xmlns:a16="http://schemas.microsoft.com/office/drawing/2014/main" id="{1CF772E5-B08F-4620-9EAF-BC1ED6DE13DE}"/>
                </a:ext>
              </a:extLst>
            </p:cNvPr>
            <p:cNvGrpSpPr/>
            <p:nvPr/>
          </p:nvGrpSpPr>
          <p:grpSpPr>
            <a:xfrm>
              <a:off x="3347106" y="868302"/>
              <a:ext cx="864000" cy="864000"/>
              <a:chOff x="3288269" y="690455"/>
              <a:chExt cx="1008000" cy="1008000"/>
            </a:xfrm>
          </p:grpSpPr>
          <p:grpSp>
            <p:nvGrpSpPr>
              <p:cNvPr id="21" name="Группа 20">
                <a:extLst>
                  <a:ext uri="{FF2B5EF4-FFF2-40B4-BE49-F238E27FC236}">
                    <a16:creationId xmlns:a16="http://schemas.microsoft.com/office/drawing/2014/main" id="{BD34F145-9A28-465F-AED2-A0DDC9B5F7FC}"/>
                  </a:ext>
                </a:extLst>
              </p:cNvPr>
              <p:cNvGrpSpPr/>
              <p:nvPr/>
            </p:nvGrpSpPr>
            <p:grpSpPr>
              <a:xfrm>
                <a:off x="3288269" y="690455"/>
                <a:ext cx="1008000" cy="1008000"/>
                <a:chOff x="1219318" y="1685929"/>
                <a:chExt cx="3962284" cy="2462230"/>
              </a:xfrm>
            </p:grpSpPr>
            <p:sp>
              <p:nvSpPr>
                <p:cNvPr id="23" name="Прямоугольник: скругленные углы 22">
                  <a:extLst>
                    <a:ext uri="{FF2B5EF4-FFF2-40B4-BE49-F238E27FC236}">
                      <a16:creationId xmlns:a16="http://schemas.microsoft.com/office/drawing/2014/main" id="{BF872E64-0A19-45E3-A35F-081BED9EC635}"/>
                    </a:ext>
                  </a:extLst>
                </p:cNvPr>
                <p:cNvSpPr/>
                <p:nvPr/>
              </p:nvSpPr>
              <p:spPr>
                <a:xfrm rot="5400000">
                  <a:off x="1969344" y="935901"/>
                  <a:ext cx="2462230" cy="396228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7E8ED"/>
                </a:solidFill>
                <a:ln>
                  <a:noFill/>
                </a:ln>
                <a:effectLst>
                  <a:outerShdw blurRad="165100" dist="101600" dir="16860000" sx="106000" sy="106000" algn="tr" rotWithShape="0">
                    <a:schemeClr val="bg1"/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sz="1050"/>
                </a:p>
              </p:txBody>
            </p:sp>
            <p:sp>
              <p:nvSpPr>
                <p:cNvPr id="24" name="Прямоугольник: скругленные углы 23">
                  <a:extLst>
                    <a:ext uri="{FF2B5EF4-FFF2-40B4-BE49-F238E27FC236}">
                      <a16:creationId xmlns:a16="http://schemas.microsoft.com/office/drawing/2014/main" id="{E04BD20D-8422-4A70-95AA-78EA807A022F}"/>
                    </a:ext>
                  </a:extLst>
                </p:cNvPr>
                <p:cNvSpPr/>
                <p:nvPr/>
              </p:nvSpPr>
              <p:spPr>
                <a:xfrm rot="5400000">
                  <a:off x="1969344" y="935903"/>
                  <a:ext cx="2462229" cy="396228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7E8ED"/>
                </a:solidFill>
                <a:ln>
                  <a:noFill/>
                </a:ln>
                <a:effectLst>
                  <a:outerShdw blurRad="177800" dist="127000" dir="3780000" sx="102000" sy="102000" algn="l" rotWithShape="0">
                    <a:schemeClr val="tx2">
                      <a:lumMod val="60000"/>
                      <a:lumOff val="40000"/>
                      <a:alpha val="40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sz="1050"/>
                </a:p>
              </p:txBody>
            </p:sp>
          </p:grpSp>
          <p:pic>
            <p:nvPicPr>
              <p:cNvPr id="72" name="Рисунок 71">
                <a:extLst>
                  <a:ext uri="{FF2B5EF4-FFF2-40B4-BE49-F238E27FC236}">
                    <a16:creationId xmlns:a16="http://schemas.microsoft.com/office/drawing/2014/main" id="{01882BAC-203B-4DEF-B038-802E1A57789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3360269" y="762455"/>
                <a:ext cx="864000" cy="864000"/>
              </a:xfrm>
              <a:prstGeom prst="roundRect">
                <a:avLst>
                  <a:gd name="adj" fmla="val 50000"/>
                </a:avLst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7327530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8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E6F9637B-8C9C-4ED8-AACF-FA60F4BB9BEB}"/>
              </a:ext>
            </a:extLst>
          </p:cNvPr>
          <p:cNvSpPr txBox="1"/>
          <p:nvPr/>
        </p:nvSpPr>
        <p:spPr>
          <a:xfrm>
            <a:off x="1133821" y="281858"/>
            <a:ext cx="30510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gradFill flip="none" rotWithShape="1">
                  <a:gsLst>
                    <a:gs pos="0">
                      <a:srgbClr val="DD369D"/>
                    </a:gs>
                    <a:gs pos="60000">
                      <a:srgbClr val="9713CB"/>
                    </a:gs>
                    <a:gs pos="100000">
                      <a:srgbClr val="5A14C3"/>
                    </a:gs>
                  </a:gsLst>
                  <a:lin ang="2700000" scaled="1"/>
                  <a:tileRect/>
                </a:gradFill>
                <a:latin typeface="Basis Grotesque Pro" panose="02000503030000020004" pitchFamily="2" charset="0"/>
              </a:rPr>
              <a:t>Задачи проекта</a:t>
            </a:r>
            <a:endParaRPr lang="ru-RU" sz="2800" b="1" dirty="0">
              <a:gradFill flip="none" rotWithShape="1">
                <a:gsLst>
                  <a:gs pos="0">
                    <a:srgbClr val="DD369D"/>
                  </a:gs>
                  <a:gs pos="60000">
                    <a:srgbClr val="9713CB"/>
                  </a:gs>
                  <a:gs pos="100000">
                    <a:srgbClr val="5A14C3"/>
                  </a:gs>
                </a:gsLst>
                <a:lin ang="2700000" scaled="1"/>
                <a:tileRect/>
              </a:gradFill>
              <a:latin typeface="Basis Grotesque Pro" panose="02000503030000020004" pitchFamily="2" charset="0"/>
            </a:endParaRPr>
          </a:p>
        </p:txBody>
      </p:sp>
      <p:sp>
        <p:nvSpPr>
          <p:cNvPr id="71" name="Номер слайда 70">
            <a:extLst>
              <a:ext uri="{FF2B5EF4-FFF2-40B4-BE49-F238E27FC236}">
                <a16:creationId xmlns:a16="http://schemas.microsoft.com/office/drawing/2014/main" id="{06C8BB7D-9623-42B9-BB57-026916AA2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D394C-D218-674C-9F66-87831560E4B4}" type="slidenum">
              <a:rPr lang="ru-RU" smtClean="0"/>
              <a:pPr/>
              <a:t>4</a:t>
            </a:fld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D35A411-5328-4111-B425-41010732DC1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796" y="323582"/>
            <a:ext cx="270423" cy="316661"/>
          </a:xfrm>
          <a:prstGeom prst="rect">
            <a:avLst/>
          </a:prstGeom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5A83F9DC-9F53-46AC-909A-7DA39A7208EE}"/>
              </a:ext>
            </a:extLst>
          </p:cNvPr>
          <p:cNvGrpSpPr/>
          <p:nvPr/>
        </p:nvGrpSpPr>
        <p:grpSpPr>
          <a:xfrm>
            <a:off x="1985560" y="843246"/>
            <a:ext cx="1008000" cy="1008000"/>
            <a:chOff x="2129759" y="949883"/>
            <a:chExt cx="733088" cy="717757"/>
          </a:xfrm>
        </p:grpSpPr>
        <p:grpSp>
          <p:nvGrpSpPr>
            <p:cNvPr id="24" name="Группа 23">
              <a:extLst>
                <a:ext uri="{FF2B5EF4-FFF2-40B4-BE49-F238E27FC236}">
                  <a16:creationId xmlns:a16="http://schemas.microsoft.com/office/drawing/2014/main" id="{B8F0A728-848B-43B7-B88F-6765F5517287}"/>
                </a:ext>
              </a:extLst>
            </p:cNvPr>
            <p:cNvGrpSpPr/>
            <p:nvPr/>
          </p:nvGrpSpPr>
          <p:grpSpPr>
            <a:xfrm>
              <a:off x="2129759" y="949883"/>
              <a:ext cx="733088" cy="717757"/>
              <a:chOff x="1296647" y="1685927"/>
              <a:chExt cx="4046926" cy="2462230"/>
            </a:xfrm>
          </p:grpSpPr>
          <p:sp>
            <p:nvSpPr>
              <p:cNvPr id="29" name="Прямоугольник: скругленные углы 28">
                <a:extLst>
                  <a:ext uri="{FF2B5EF4-FFF2-40B4-BE49-F238E27FC236}">
                    <a16:creationId xmlns:a16="http://schemas.microsoft.com/office/drawing/2014/main" id="{942D854C-2187-493E-ACBB-D1F8B4B9A950}"/>
                  </a:ext>
                </a:extLst>
              </p:cNvPr>
              <p:cNvSpPr/>
              <p:nvPr/>
            </p:nvSpPr>
            <p:spPr>
              <a:xfrm rot="5400000">
                <a:off x="2046672" y="935902"/>
                <a:ext cx="2462229" cy="3962280"/>
              </a:xfrm>
              <a:prstGeom prst="roundRect">
                <a:avLst>
                  <a:gd name="adj" fmla="val 50000"/>
                </a:avLst>
              </a:prstGeom>
              <a:solidFill>
                <a:srgbClr val="E7E8ED"/>
              </a:solidFill>
              <a:ln>
                <a:noFill/>
              </a:ln>
              <a:effectLst>
                <a:outerShdw blurRad="165100" dist="101600" dir="16860000" sx="106000" sy="106000" algn="tr" rotWithShape="0">
                  <a:schemeClr val="bg1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50"/>
              </a:p>
            </p:txBody>
          </p:sp>
          <p:sp>
            <p:nvSpPr>
              <p:cNvPr id="32" name="Прямоугольник: скругленные углы 31">
                <a:extLst>
                  <a:ext uri="{FF2B5EF4-FFF2-40B4-BE49-F238E27FC236}">
                    <a16:creationId xmlns:a16="http://schemas.microsoft.com/office/drawing/2014/main" id="{E2004045-2014-49F6-AACB-27347DD3739F}"/>
                  </a:ext>
                </a:extLst>
              </p:cNvPr>
              <p:cNvSpPr/>
              <p:nvPr/>
            </p:nvSpPr>
            <p:spPr>
              <a:xfrm rot="5400000">
                <a:off x="2131317" y="935901"/>
                <a:ext cx="2462230" cy="3962282"/>
              </a:xfrm>
              <a:prstGeom prst="roundRect">
                <a:avLst>
                  <a:gd name="adj" fmla="val 50000"/>
                </a:avLst>
              </a:prstGeom>
              <a:solidFill>
                <a:srgbClr val="E7E8ED"/>
              </a:solidFill>
              <a:ln>
                <a:noFill/>
              </a:ln>
              <a:effectLst>
                <a:outerShdw blurRad="177800" dist="127000" dir="3780000" sx="102000" sy="102000" algn="l" rotWithShape="0">
                  <a:schemeClr val="tx2">
                    <a:lumMod val="60000"/>
                    <a:lumOff val="40000"/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50"/>
              </a:p>
            </p:txBody>
          </p:sp>
        </p:grpSp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E8698845-6420-4E9B-9FF9-BDF69BB972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190303" y="1002761"/>
              <a:ext cx="612000" cy="612000"/>
            </a:xfrm>
            <a:prstGeom prst="roundRect">
              <a:avLst>
                <a:gd name="adj" fmla="val 50000"/>
              </a:avLst>
            </a:prstGeom>
          </p:spPr>
        </p:pic>
      </p:grp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F2405F01-5164-4596-90A5-B5AB0F30E14F}"/>
              </a:ext>
            </a:extLst>
          </p:cNvPr>
          <p:cNvGrpSpPr/>
          <p:nvPr/>
        </p:nvGrpSpPr>
        <p:grpSpPr>
          <a:xfrm>
            <a:off x="6498218" y="2581846"/>
            <a:ext cx="1008000" cy="1008000"/>
            <a:chOff x="6642417" y="2688483"/>
            <a:chExt cx="733088" cy="717756"/>
          </a:xfrm>
        </p:grpSpPr>
        <p:grpSp>
          <p:nvGrpSpPr>
            <p:cNvPr id="81" name="Группа 80">
              <a:extLst>
                <a:ext uri="{FF2B5EF4-FFF2-40B4-BE49-F238E27FC236}">
                  <a16:creationId xmlns:a16="http://schemas.microsoft.com/office/drawing/2014/main" id="{3A69CC5F-88E6-40F7-8AE0-C2691A2BD135}"/>
                </a:ext>
              </a:extLst>
            </p:cNvPr>
            <p:cNvGrpSpPr/>
            <p:nvPr/>
          </p:nvGrpSpPr>
          <p:grpSpPr>
            <a:xfrm>
              <a:off x="6642417" y="2688483"/>
              <a:ext cx="733088" cy="717756"/>
              <a:chOff x="1296647" y="1685927"/>
              <a:chExt cx="4046926" cy="2462230"/>
            </a:xfrm>
          </p:grpSpPr>
          <p:sp>
            <p:nvSpPr>
              <p:cNvPr id="83" name="Прямоугольник: скругленные углы 82">
                <a:extLst>
                  <a:ext uri="{FF2B5EF4-FFF2-40B4-BE49-F238E27FC236}">
                    <a16:creationId xmlns:a16="http://schemas.microsoft.com/office/drawing/2014/main" id="{AA85DA7C-1F6E-4DB8-BBF8-B5DC0A7FC552}"/>
                  </a:ext>
                </a:extLst>
              </p:cNvPr>
              <p:cNvSpPr/>
              <p:nvPr/>
            </p:nvSpPr>
            <p:spPr>
              <a:xfrm rot="5400000">
                <a:off x="2046672" y="935902"/>
                <a:ext cx="2462229" cy="3962280"/>
              </a:xfrm>
              <a:prstGeom prst="roundRect">
                <a:avLst>
                  <a:gd name="adj" fmla="val 50000"/>
                </a:avLst>
              </a:prstGeom>
              <a:solidFill>
                <a:srgbClr val="E7E8ED"/>
              </a:solidFill>
              <a:ln>
                <a:noFill/>
              </a:ln>
              <a:effectLst>
                <a:outerShdw blurRad="165100" dist="101600" dir="16860000" sx="106000" sy="106000" algn="tr" rotWithShape="0">
                  <a:schemeClr val="bg1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50"/>
              </a:p>
            </p:txBody>
          </p:sp>
          <p:sp>
            <p:nvSpPr>
              <p:cNvPr id="84" name="Прямоугольник: скругленные углы 83">
                <a:extLst>
                  <a:ext uri="{FF2B5EF4-FFF2-40B4-BE49-F238E27FC236}">
                    <a16:creationId xmlns:a16="http://schemas.microsoft.com/office/drawing/2014/main" id="{21A1CC36-C6F8-425B-B59C-D60742547181}"/>
                  </a:ext>
                </a:extLst>
              </p:cNvPr>
              <p:cNvSpPr/>
              <p:nvPr/>
            </p:nvSpPr>
            <p:spPr>
              <a:xfrm rot="5400000">
                <a:off x="2131317" y="935901"/>
                <a:ext cx="2462230" cy="3962282"/>
              </a:xfrm>
              <a:prstGeom prst="roundRect">
                <a:avLst>
                  <a:gd name="adj" fmla="val 50000"/>
                </a:avLst>
              </a:prstGeom>
              <a:solidFill>
                <a:srgbClr val="E7E8ED"/>
              </a:solidFill>
              <a:ln>
                <a:noFill/>
              </a:ln>
              <a:effectLst>
                <a:outerShdw blurRad="177800" dist="127000" dir="3780000" sx="102000" sy="102000" algn="l" rotWithShape="0">
                  <a:schemeClr val="tx2">
                    <a:lumMod val="60000"/>
                    <a:lumOff val="40000"/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50"/>
              </a:p>
            </p:txBody>
          </p:sp>
        </p:grpSp>
        <p:pic>
          <p:nvPicPr>
            <p:cNvPr id="97" name="Рисунок 96">
              <a:extLst>
                <a:ext uri="{FF2B5EF4-FFF2-40B4-BE49-F238E27FC236}">
                  <a16:creationId xmlns:a16="http://schemas.microsoft.com/office/drawing/2014/main" id="{77129305-011A-477D-9098-EBF36DFAFD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702961" y="2741361"/>
              <a:ext cx="612000" cy="612000"/>
            </a:xfrm>
            <a:prstGeom prst="roundRect">
              <a:avLst>
                <a:gd name="adj" fmla="val 50000"/>
              </a:avLst>
            </a:prstGeom>
          </p:spPr>
        </p:pic>
      </p:grp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19139E47-62ED-412E-BFBE-0B8A70285537}"/>
              </a:ext>
            </a:extLst>
          </p:cNvPr>
          <p:cNvGrpSpPr/>
          <p:nvPr/>
        </p:nvGrpSpPr>
        <p:grpSpPr>
          <a:xfrm>
            <a:off x="4753411" y="2581846"/>
            <a:ext cx="1008000" cy="1008000"/>
            <a:chOff x="4897610" y="2688483"/>
            <a:chExt cx="733088" cy="717757"/>
          </a:xfrm>
        </p:grpSpPr>
        <p:grpSp>
          <p:nvGrpSpPr>
            <p:cNvPr id="70" name="Группа 69">
              <a:extLst>
                <a:ext uri="{FF2B5EF4-FFF2-40B4-BE49-F238E27FC236}">
                  <a16:creationId xmlns:a16="http://schemas.microsoft.com/office/drawing/2014/main" id="{269F0C23-4FEA-4A41-916A-644E3820202E}"/>
                </a:ext>
              </a:extLst>
            </p:cNvPr>
            <p:cNvGrpSpPr/>
            <p:nvPr/>
          </p:nvGrpSpPr>
          <p:grpSpPr>
            <a:xfrm>
              <a:off x="4897610" y="2688483"/>
              <a:ext cx="733088" cy="717757"/>
              <a:chOff x="1296647" y="1685927"/>
              <a:chExt cx="4046926" cy="2462230"/>
            </a:xfrm>
          </p:grpSpPr>
          <p:sp>
            <p:nvSpPr>
              <p:cNvPr id="73" name="Прямоугольник: скругленные углы 72">
                <a:extLst>
                  <a:ext uri="{FF2B5EF4-FFF2-40B4-BE49-F238E27FC236}">
                    <a16:creationId xmlns:a16="http://schemas.microsoft.com/office/drawing/2014/main" id="{4301910B-083B-4453-BB4A-3003B6D8C24F}"/>
                  </a:ext>
                </a:extLst>
              </p:cNvPr>
              <p:cNvSpPr/>
              <p:nvPr/>
            </p:nvSpPr>
            <p:spPr>
              <a:xfrm rot="5400000">
                <a:off x="2046672" y="935902"/>
                <a:ext cx="2462229" cy="3962280"/>
              </a:xfrm>
              <a:prstGeom prst="roundRect">
                <a:avLst>
                  <a:gd name="adj" fmla="val 50000"/>
                </a:avLst>
              </a:prstGeom>
              <a:solidFill>
                <a:srgbClr val="E7E8ED"/>
              </a:solidFill>
              <a:ln>
                <a:noFill/>
              </a:ln>
              <a:effectLst>
                <a:outerShdw blurRad="165100" dist="101600" dir="16860000" sx="106000" sy="106000" algn="tr" rotWithShape="0">
                  <a:schemeClr val="bg1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50"/>
              </a:p>
            </p:txBody>
          </p:sp>
          <p:sp>
            <p:nvSpPr>
              <p:cNvPr id="74" name="Прямоугольник: скругленные углы 73">
                <a:extLst>
                  <a:ext uri="{FF2B5EF4-FFF2-40B4-BE49-F238E27FC236}">
                    <a16:creationId xmlns:a16="http://schemas.microsoft.com/office/drawing/2014/main" id="{F055DDB3-3C2F-426E-99CD-B98772A198E8}"/>
                  </a:ext>
                </a:extLst>
              </p:cNvPr>
              <p:cNvSpPr/>
              <p:nvPr/>
            </p:nvSpPr>
            <p:spPr>
              <a:xfrm rot="5400000">
                <a:off x="2131317" y="935901"/>
                <a:ext cx="2462230" cy="3962282"/>
              </a:xfrm>
              <a:prstGeom prst="roundRect">
                <a:avLst>
                  <a:gd name="adj" fmla="val 50000"/>
                </a:avLst>
              </a:prstGeom>
              <a:solidFill>
                <a:srgbClr val="E7E8ED"/>
              </a:solidFill>
              <a:ln>
                <a:noFill/>
              </a:ln>
              <a:effectLst>
                <a:outerShdw blurRad="177800" dist="127000" dir="3780000" sx="102000" sy="102000" algn="l" rotWithShape="0">
                  <a:schemeClr val="tx2">
                    <a:lumMod val="60000"/>
                    <a:lumOff val="40000"/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50"/>
              </a:p>
            </p:txBody>
          </p:sp>
        </p:grpSp>
        <p:pic>
          <p:nvPicPr>
            <p:cNvPr id="98" name="Рисунок 97">
              <a:extLst>
                <a:ext uri="{FF2B5EF4-FFF2-40B4-BE49-F238E27FC236}">
                  <a16:creationId xmlns:a16="http://schemas.microsoft.com/office/drawing/2014/main" id="{2AB3B2DE-03F6-4F80-A948-D5600CFEB9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958154" y="2741361"/>
              <a:ext cx="612000" cy="612000"/>
            </a:xfrm>
            <a:prstGeom prst="roundRect">
              <a:avLst>
                <a:gd name="adj" fmla="val 50000"/>
              </a:avLst>
            </a:prstGeom>
          </p:spPr>
        </p:pic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CF3869E8-7119-4026-BE03-BA850479CF21}"/>
              </a:ext>
            </a:extLst>
          </p:cNvPr>
          <p:cNvGrpSpPr/>
          <p:nvPr/>
        </p:nvGrpSpPr>
        <p:grpSpPr>
          <a:xfrm>
            <a:off x="3827060" y="843246"/>
            <a:ext cx="1008000" cy="1008000"/>
            <a:chOff x="3971259" y="949883"/>
            <a:chExt cx="733088" cy="717757"/>
          </a:xfrm>
        </p:grpSpPr>
        <p:grpSp>
          <p:nvGrpSpPr>
            <p:cNvPr id="39" name="Группа 38">
              <a:extLst>
                <a:ext uri="{FF2B5EF4-FFF2-40B4-BE49-F238E27FC236}">
                  <a16:creationId xmlns:a16="http://schemas.microsoft.com/office/drawing/2014/main" id="{74F10170-DBFD-475D-8535-23D85FDC7C63}"/>
                </a:ext>
              </a:extLst>
            </p:cNvPr>
            <p:cNvGrpSpPr/>
            <p:nvPr/>
          </p:nvGrpSpPr>
          <p:grpSpPr>
            <a:xfrm>
              <a:off x="3971259" y="949883"/>
              <a:ext cx="733088" cy="717757"/>
              <a:chOff x="1296647" y="1685927"/>
              <a:chExt cx="4046926" cy="2462230"/>
            </a:xfrm>
          </p:grpSpPr>
          <p:sp>
            <p:nvSpPr>
              <p:cNvPr id="41" name="Прямоугольник: скругленные углы 40">
                <a:extLst>
                  <a:ext uri="{FF2B5EF4-FFF2-40B4-BE49-F238E27FC236}">
                    <a16:creationId xmlns:a16="http://schemas.microsoft.com/office/drawing/2014/main" id="{6043A377-FB7C-4726-B14C-7B8AF91C9E1A}"/>
                  </a:ext>
                </a:extLst>
              </p:cNvPr>
              <p:cNvSpPr/>
              <p:nvPr/>
            </p:nvSpPr>
            <p:spPr>
              <a:xfrm rot="5400000">
                <a:off x="2046672" y="935902"/>
                <a:ext cx="2462229" cy="3962280"/>
              </a:xfrm>
              <a:prstGeom prst="roundRect">
                <a:avLst>
                  <a:gd name="adj" fmla="val 50000"/>
                </a:avLst>
              </a:prstGeom>
              <a:solidFill>
                <a:srgbClr val="E7E8ED"/>
              </a:solidFill>
              <a:ln>
                <a:noFill/>
              </a:ln>
              <a:effectLst>
                <a:outerShdw blurRad="165100" dist="101600" dir="16860000" sx="106000" sy="106000" algn="tr" rotWithShape="0">
                  <a:schemeClr val="bg1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50"/>
              </a:p>
            </p:txBody>
          </p:sp>
          <p:sp>
            <p:nvSpPr>
              <p:cNvPr id="42" name="Прямоугольник: скругленные углы 41">
                <a:extLst>
                  <a:ext uri="{FF2B5EF4-FFF2-40B4-BE49-F238E27FC236}">
                    <a16:creationId xmlns:a16="http://schemas.microsoft.com/office/drawing/2014/main" id="{FAEC5757-07E5-47C7-8948-01EFC021D363}"/>
                  </a:ext>
                </a:extLst>
              </p:cNvPr>
              <p:cNvSpPr/>
              <p:nvPr/>
            </p:nvSpPr>
            <p:spPr>
              <a:xfrm rot="5400000">
                <a:off x="2131317" y="935901"/>
                <a:ext cx="2462230" cy="3962282"/>
              </a:xfrm>
              <a:prstGeom prst="roundRect">
                <a:avLst>
                  <a:gd name="adj" fmla="val 50000"/>
                </a:avLst>
              </a:prstGeom>
              <a:solidFill>
                <a:srgbClr val="E7E8ED"/>
              </a:solidFill>
              <a:ln>
                <a:noFill/>
              </a:ln>
              <a:effectLst>
                <a:outerShdw blurRad="177800" dist="127000" dir="3780000" sx="102000" sy="102000" algn="l" rotWithShape="0">
                  <a:schemeClr val="tx2">
                    <a:lumMod val="60000"/>
                    <a:lumOff val="40000"/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50"/>
              </a:p>
            </p:txBody>
          </p:sp>
        </p:grpSp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2F44FA41-E587-4796-BFB7-15EAFDF7CF5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031803" y="1002761"/>
              <a:ext cx="612000" cy="612000"/>
            </a:xfrm>
            <a:prstGeom prst="roundRect">
              <a:avLst>
                <a:gd name="adj" fmla="val 50000"/>
              </a:avLst>
            </a:prstGeom>
          </p:spPr>
        </p:pic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E5E60541-4C37-452C-ADD9-C2886E97A9BA}"/>
              </a:ext>
            </a:extLst>
          </p:cNvPr>
          <p:cNvGrpSpPr/>
          <p:nvPr/>
        </p:nvGrpSpPr>
        <p:grpSpPr>
          <a:xfrm>
            <a:off x="5620545" y="843246"/>
            <a:ext cx="1008000" cy="1008000"/>
            <a:chOff x="5764744" y="949883"/>
            <a:chExt cx="733088" cy="717757"/>
          </a:xfrm>
        </p:grpSpPr>
        <p:grpSp>
          <p:nvGrpSpPr>
            <p:cNvPr id="49" name="Группа 48">
              <a:extLst>
                <a:ext uri="{FF2B5EF4-FFF2-40B4-BE49-F238E27FC236}">
                  <a16:creationId xmlns:a16="http://schemas.microsoft.com/office/drawing/2014/main" id="{54B0C1AD-B756-42A0-87CF-F118BBA69CEE}"/>
                </a:ext>
              </a:extLst>
            </p:cNvPr>
            <p:cNvGrpSpPr/>
            <p:nvPr/>
          </p:nvGrpSpPr>
          <p:grpSpPr>
            <a:xfrm>
              <a:off x="5764744" y="949883"/>
              <a:ext cx="733088" cy="717757"/>
              <a:chOff x="1296647" y="1685927"/>
              <a:chExt cx="4046926" cy="2462230"/>
            </a:xfrm>
          </p:grpSpPr>
          <p:sp>
            <p:nvSpPr>
              <p:cNvPr id="51" name="Прямоугольник: скругленные углы 50">
                <a:extLst>
                  <a:ext uri="{FF2B5EF4-FFF2-40B4-BE49-F238E27FC236}">
                    <a16:creationId xmlns:a16="http://schemas.microsoft.com/office/drawing/2014/main" id="{E447F864-F084-4CF1-BBBE-BF995E1C646F}"/>
                  </a:ext>
                </a:extLst>
              </p:cNvPr>
              <p:cNvSpPr/>
              <p:nvPr/>
            </p:nvSpPr>
            <p:spPr>
              <a:xfrm rot="5400000">
                <a:off x="2046672" y="935902"/>
                <a:ext cx="2462229" cy="3962280"/>
              </a:xfrm>
              <a:prstGeom prst="roundRect">
                <a:avLst>
                  <a:gd name="adj" fmla="val 50000"/>
                </a:avLst>
              </a:prstGeom>
              <a:solidFill>
                <a:srgbClr val="E7E8ED"/>
              </a:solidFill>
              <a:ln>
                <a:noFill/>
              </a:ln>
              <a:effectLst>
                <a:outerShdw blurRad="165100" dist="101600" dir="16860000" sx="106000" sy="106000" algn="tr" rotWithShape="0">
                  <a:schemeClr val="bg1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50"/>
              </a:p>
            </p:txBody>
          </p:sp>
          <p:sp>
            <p:nvSpPr>
              <p:cNvPr id="52" name="Прямоугольник: скругленные углы 51">
                <a:extLst>
                  <a:ext uri="{FF2B5EF4-FFF2-40B4-BE49-F238E27FC236}">
                    <a16:creationId xmlns:a16="http://schemas.microsoft.com/office/drawing/2014/main" id="{6B30E236-815A-471F-A7EB-131851A13A70}"/>
                  </a:ext>
                </a:extLst>
              </p:cNvPr>
              <p:cNvSpPr/>
              <p:nvPr/>
            </p:nvSpPr>
            <p:spPr>
              <a:xfrm rot="5400000">
                <a:off x="2131317" y="935901"/>
                <a:ext cx="2462230" cy="3962282"/>
              </a:xfrm>
              <a:prstGeom prst="roundRect">
                <a:avLst>
                  <a:gd name="adj" fmla="val 50000"/>
                </a:avLst>
              </a:prstGeom>
              <a:solidFill>
                <a:srgbClr val="E7E8ED"/>
              </a:solidFill>
              <a:ln>
                <a:noFill/>
              </a:ln>
              <a:effectLst>
                <a:outerShdw blurRad="177800" dist="127000" dir="3780000" sx="102000" sy="102000" algn="l" rotWithShape="0">
                  <a:schemeClr val="tx2">
                    <a:lumMod val="60000"/>
                    <a:lumOff val="40000"/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50"/>
              </a:p>
            </p:txBody>
          </p:sp>
        </p:grpSp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5F8F8F94-7C1E-48C5-9D57-5806D4CC9F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825288" y="1002761"/>
              <a:ext cx="612000" cy="612000"/>
            </a:xfrm>
            <a:prstGeom prst="roundRect">
              <a:avLst>
                <a:gd name="adj" fmla="val 50000"/>
              </a:avLst>
            </a:prstGeom>
          </p:spPr>
        </p:pic>
      </p:grpSp>
      <p:grpSp>
        <p:nvGrpSpPr>
          <p:cNvPr id="102" name="Группа 101">
            <a:extLst>
              <a:ext uri="{FF2B5EF4-FFF2-40B4-BE49-F238E27FC236}">
                <a16:creationId xmlns:a16="http://schemas.microsoft.com/office/drawing/2014/main" id="{56DDC548-2F13-45BD-8710-25B89CF3995D}"/>
              </a:ext>
            </a:extLst>
          </p:cNvPr>
          <p:cNvGrpSpPr/>
          <p:nvPr/>
        </p:nvGrpSpPr>
        <p:grpSpPr>
          <a:xfrm>
            <a:off x="1263799" y="2581846"/>
            <a:ext cx="1008000" cy="1008000"/>
            <a:chOff x="1407998" y="2688483"/>
            <a:chExt cx="733088" cy="717757"/>
          </a:xfrm>
        </p:grpSpPr>
        <p:grpSp>
          <p:nvGrpSpPr>
            <p:cNvPr id="91" name="Группа 90">
              <a:extLst>
                <a:ext uri="{FF2B5EF4-FFF2-40B4-BE49-F238E27FC236}">
                  <a16:creationId xmlns:a16="http://schemas.microsoft.com/office/drawing/2014/main" id="{9C28B3B8-ACEF-4514-9519-FBBF7B709AC4}"/>
                </a:ext>
              </a:extLst>
            </p:cNvPr>
            <p:cNvGrpSpPr/>
            <p:nvPr/>
          </p:nvGrpSpPr>
          <p:grpSpPr>
            <a:xfrm>
              <a:off x="1407998" y="2688483"/>
              <a:ext cx="733088" cy="717757"/>
              <a:chOff x="1296647" y="1685927"/>
              <a:chExt cx="4046926" cy="2462230"/>
            </a:xfrm>
          </p:grpSpPr>
          <p:sp>
            <p:nvSpPr>
              <p:cNvPr id="93" name="Прямоугольник: скругленные углы 92">
                <a:extLst>
                  <a:ext uri="{FF2B5EF4-FFF2-40B4-BE49-F238E27FC236}">
                    <a16:creationId xmlns:a16="http://schemas.microsoft.com/office/drawing/2014/main" id="{C0F04E99-A883-4FD4-B464-D955CDB4A813}"/>
                  </a:ext>
                </a:extLst>
              </p:cNvPr>
              <p:cNvSpPr/>
              <p:nvPr/>
            </p:nvSpPr>
            <p:spPr>
              <a:xfrm rot="5400000">
                <a:off x="2046672" y="935902"/>
                <a:ext cx="2462229" cy="3962280"/>
              </a:xfrm>
              <a:prstGeom prst="roundRect">
                <a:avLst>
                  <a:gd name="adj" fmla="val 50000"/>
                </a:avLst>
              </a:prstGeom>
              <a:solidFill>
                <a:srgbClr val="E7E8ED"/>
              </a:solidFill>
              <a:ln>
                <a:noFill/>
              </a:ln>
              <a:effectLst>
                <a:outerShdw blurRad="165100" dist="101600" dir="16860000" sx="106000" sy="106000" algn="tr" rotWithShape="0">
                  <a:schemeClr val="bg1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50"/>
              </a:p>
            </p:txBody>
          </p:sp>
          <p:sp>
            <p:nvSpPr>
              <p:cNvPr id="94" name="Прямоугольник: скругленные углы 93">
                <a:extLst>
                  <a:ext uri="{FF2B5EF4-FFF2-40B4-BE49-F238E27FC236}">
                    <a16:creationId xmlns:a16="http://schemas.microsoft.com/office/drawing/2014/main" id="{0A14C485-684B-496F-BEEB-21ED908170F9}"/>
                  </a:ext>
                </a:extLst>
              </p:cNvPr>
              <p:cNvSpPr/>
              <p:nvPr/>
            </p:nvSpPr>
            <p:spPr>
              <a:xfrm rot="5400000">
                <a:off x="2131317" y="935901"/>
                <a:ext cx="2462230" cy="3962282"/>
              </a:xfrm>
              <a:prstGeom prst="roundRect">
                <a:avLst>
                  <a:gd name="adj" fmla="val 50000"/>
                </a:avLst>
              </a:prstGeom>
              <a:solidFill>
                <a:srgbClr val="E7E8ED"/>
              </a:solidFill>
              <a:ln>
                <a:noFill/>
              </a:ln>
              <a:effectLst>
                <a:outerShdw blurRad="177800" dist="127000" dir="3780000" sx="102000" sy="102000" algn="l" rotWithShape="0">
                  <a:schemeClr val="tx2">
                    <a:lumMod val="60000"/>
                    <a:lumOff val="40000"/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50"/>
              </a:p>
            </p:txBody>
          </p:sp>
        </p:grp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7B2B0A42-7B4E-4913-94EF-890B1C9506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468542" y="2741361"/>
              <a:ext cx="612000" cy="612000"/>
            </a:xfrm>
            <a:prstGeom prst="roundRect">
              <a:avLst>
                <a:gd name="adj" fmla="val 50000"/>
              </a:avLst>
            </a:prstGeom>
          </p:spPr>
        </p:pic>
      </p:grpSp>
      <p:grpSp>
        <p:nvGrpSpPr>
          <p:cNvPr id="101" name="Группа 100">
            <a:extLst>
              <a:ext uri="{FF2B5EF4-FFF2-40B4-BE49-F238E27FC236}">
                <a16:creationId xmlns:a16="http://schemas.microsoft.com/office/drawing/2014/main" id="{903402B9-CADB-4FAB-80EF-5D595A921FF5}"/>
              </a:ext>
            </a:extLst>
          </p:cNvPr>
          <p:cNvGrpSpPr/>
          <p:nvPr/>
        </p:nvGrpSpPr>
        <p:grpSpPr>
          <a:xfrm>
            <a:off x="3008606" y="2581846"/>
            <a:ext cx="1008000" cy="1008000"/>
            <a:chOff x="3152805" y="2688483"/>
            <a:chExt cx="733088" cy="717757"/>
          </a:xfrm>
        </p:grpSpPr>
        <p:grpSp>
          <p:nvGrpSpPr>
            <p:cNvPr id="60" name="Группа 59">
              <a:extLst>
                <a:ext uri="{FF2B5EF4-FFF2-40B4-BE49-F238E27FC236}">
                  <a16:creationId xmlns:a16="http://schemas.microsoft.com/office/drawing/2014/main" id="{6875844B-BADE-47A0-84CE-2048C19530D1}"/>
                </a:ext>
              </a:extLst>
            </p:cNvPr>
            <p:cNvGrpSpPr/>
            <p:nvPr/>
          </p:nvGrpSpPr>
          <p:grpSpPr>
            <a:xfrm>
              <a:off x="3152805" y="2688483"/>
              <a:ext cx="733088" cy="717757"/>
              <a:chOff x="1296647" y="1685927"/>
              <a:chExt cx="4046926" cy="2462230"/>
            </a:xfrm>
          </p:grpSpPr>
          <p:sp>
            <p:nvSpPr>
              <p:cNvPr id="62" name="Прямоугольник: скругленные углы 61">
                <a:extLst>
                  <a:ext uri="{FF2B5EF4-FFF2-40B4-BE49-F238E27FC236}">
                    <a16:creationId xmlns:a16="http://schemas.microsoft.com/office/drawing/2014/main" id="{7372AE8E-F0D7-4CAE-B926-D0813AB976CA}"/>
                  </a:ext>
                </a:extLst>
              </p:cNvPr>
              <p:cNvSpPr/>
              <p:nvPr/>
            </p:nvSpPr>
            <p:spPr>
              <a:xfrm rot="5400000">
                <a:off x="2046672" y="935902"/>
                <a:ext cx="2462229" cy="3962280"/>
              </a:xfrm>
              <a:prstGeom prst="roundRect">
                <a:avLst>
                  <a:gd name="adj" fmla="val 50000"/>
                </a:avLst>
              </a:prstGeom>
              <a:solidFill>
                <a:srgbClr val="E7E8ED"/>
              </a:solidFill>
              <a:ln>
                <a:noFill/>
              </a:ln>
              <a:effectLst>
                <a:outerShdw blurRad="165100" dist="101600" dir="16860000" sx="106000" sy="106000" algn="tr" rotWithShape="0">
                  <a:schemeClr val="bg1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50"/>
              </a:p>
            </p:txBody>
          </p:sp>
          <p:sp>
            <p:nvSpPr>
              <p:cNvPr id="63" name="Прямоугольник: скругленные углы 62">
                <a:extLst>
                  <a:ext uri="{FF2B5EF4-FFF2-40B4-BE49-F238E27FC236}">
                    <a16:creationId xmlns:a16="http://schemas.microsoft.com/office/drawing/2014/main" id="{B5213A35-AA1A-476C-9E31-7DF1C83978B1}"/>
                  </a:ext>
                </a:extLst>
              </p:cNvPr>
              <p:cNvSpPr/>
              <p:nvPr/>
            </p:nvSpPr>
            <p:spPr>
              <a:xfrm rot="5400000">
                <a:off x="2131317" y="935901"/>
                <a:ext cx="2462230" cy="3962282"/>
              </a:xfrm>
              <a:prstGeom prst="roundRect">
                <a:avLst>
                  <a:gd name="adj" fmla="val 50000"/>
                </a:avLst>
              </a:prstGeom>
              <a:solidFill>
                <a:srgbClr val="E7E8ED"/>
              </a:solidFill>
              <a:ln>
                <a:noFill/>
              </a:ln>
              <a:effectLst>
                <a:outerShdw blurRad="177800" dist="127000" dir="3780000" sx="102000" sy="102000" algn="l" rotWithShape="0">
                  <a:schemeClr val="tx2">
                    <a:lumMod val="60000"/>
                    <a:lumOff val="40000"/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50"/>
              </a:p>
            </p:txBody>
          </p:sp>
        </p:grpSp>
        <p:pic>
          <p:nvPicPr>
            <p:cNvPr id="100" name="Рисунок 99">
              <a:extLst>
                <a:ext uri="{FF2B5EF4-FFF2-40B4-BE49-F238E27FC236}">
                  <a16:creationId xmlns:a16="http://schemas.microsoft.com/office/drawing/2014/main" id="{D828A2F7-3841-49FE-B3D6-F85524CF79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213349" y="2741361"/>
              <a:ext cx="612000" cy="612000"/>
            </a:xfrm>
            <a:prstGeom prst="roundRect">
              <a:avLst>
                <a:gd name="adj" fmla="val 50000"/>
              </a:avLst>
            </a:prstGeom>
          </p:spPr>
        </p:pic>
      </p:grpSp>
      <p:sp>
        <p:nvSpPr>
          <p:cNvPr id="19" name="Объект 2">
            <a:extLst>
              <a:ext uri="{FF2B5EF4-FFF2-40B4-BE49-F238E27FC236}">
                <a16:creationId xmlns:a16="http://schemas.microsoft.com/office/drawing/2014/main" id="{5DC144DB-F64B-426C-8A6F-AB849D94A51B}"/>
              </a:ext>
            </a:extLst>
          </p:cNvPr>
          <p:cNvSpPr txBox="1">
            <a:spLocks/>
          </p:cNvSpPr>
          <p:nvPr/>
        </p:nvSpPr>
        <p:spPr>
          <a:xfrm>
            <a:off x="1806141" y="2000008"/>
            <a:ext cx="1386124" cy="52583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48796" indent="-148796" algn="l" defTabSz="595183" rtl="0" eaLnBrk="1" latinLnBrk="0" hangingPunct="1">
              <a:lnSpc>
                <a:spcPct val="90000"/>
              </a:lnSpc>
              <a:spcBef>
                <a:spcPts val="651"/>
              </a:spcBef>
              <a:buFont typeface="Arial" panose="020B0604020202020204" pitchFamily="34" charset="0"/>
              <a:buChar char="•"/>
              <a:defRPr sz="18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6387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5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43979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3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41570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39162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36753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34345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31936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29528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666415">
              <a:lnSpc>
                <a:spcPct val="100000"/>
              </a:lnSpc>
              <a:spcAft>
                <a:spcPts val="600"/>
              </a:spcAft>
              <a:buClr>
                <a:schemeClr val="bg1"/>
              </a:buClr>
              <a:buSzPct val="120000"/>
              <a:buNone/>
            </a:pPr>
            <a:r>
              <a:rPr lang="ru-RU" sz="939" dirty="0">
                <a:solidFill>
                  <a:srgbClr val="546782"/>
                </a:solidFill>
                <a:latin typeface="+mj-lt"/>
                <a:ea typeface="Verdana" panose="020B0604030504040204" pitchFamily="34" charset="0"/>
              </a:rPr>
              <a:t>Разработать </a:t>
            </a:r>
            <a:br>
              <a:rPr lang="ru-RU" sz="939" dirty="0">
                <a:solidFill>
                  <a:srgbClr val="546782"/>
                </a:solidFill>
                <a:latin typeface="+mj-lt"/>
                <a:ea typeface="Verdana" panose="020B0604030504040204" pitchFamily="34" charset="0"/>
              </a:rPr>
            </a:br>
            <a:r>
              <a:rPr lang="ru-RU" sz="939" dirty="0">
                <a:solidFill>
                  <a:srgbClr val="546782"/>
                </a:solidFill>
                <a:latin typeface="+mj-lt"/>
                <a:ea typeface="Verdana" panose="020B0604030504040204" pitchFamily="34" charset="0"/>
              </a:rPr>
              <a:t>и настроить </a:t>
            </a:r>
            <a:r>
              <a:rPr lang="ru-RU" sz="939" dirty="0">
                <a:gradFill>
                  <a:gsLst>
                    <a:gs pos="45000">
                      <a:srgbClr val="7614C7"/>
                    </a:gs>
                    <a:gs pos="100000">
                      <a:srgbClr val="CB2DA9"/>
                    </a:gs>
                  </a:gsLst>
                  <a:path path="shape">
                    <a:fillToRect l="50000" t="50000" r="50000" b="50000"/>
                  </a:path>
                </a:gradFill>
                <a:latin typeface="+mj-lt"/>
                <a:ea typeface="Verdana" panose="020B0604030504040204" pitchFamily="34" charset="0"/>
              </a:rPr>
              <a:t>интерактивную форму</a:t>
            </a:r>
          </a:p>
        </p:txBody>
      </p:sp>
      <p:sp>
        <p:nvSpPr>
          <p:cNvPr id="37" name="Объект 2">
            <a:extLst>
              <a:ext uri="{FF2B5EF4-FFF2-40B4-BE49-F238E27FC236}">
                <a16:creationId xmlns:a16="http://schemas.microsoft.com/office/drawing/2014/main" id="{7FD5DB05-005E-480D-AA50-88E8DD0F9BB1}"/>
              </a:ext>
            </a:extLst>
          </p:cNvPr>
          <p:cNvSpPr txBox="1">
            <a:spLocks/>
          </p:cNvSpPr>
          <p:nvPr/>
        </p:nvSpPr>
        <p:spPr>
          <a:xfrm>
            <a:off x="3855484" y="2000008"/>
            <a:ext cx="965809" cy="52583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48796" indent="-148796" algn="l" defTabSz="595183" rtl="0" eaLnBrk="1" latinLnBrk="0" hangingPunct="1">
              <a:lnSpc>
                <a:spcPct val="90000"/>
              </a:lnSpc>
              <a:spcBef>
                <a:spcPts val="651"/>
              </a:spcBef>
              <a:buFont typeface="Arial" panose="020B0604020202020204" pitchFamily="34" charset="0"/>
              <a:buChar char="•"/>
              <a:defRPr sz="18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6387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5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43979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3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41570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39162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36753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34345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31936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29528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666415">
              <a:lnSpc>
                <a:spcPct val="100000"/>
              </a:lnSpc>
              <a:spcAft>
                <a:spcPts val="600"/>
              </a:spcAft>
              <a:buClr>
                <a:schemeClr val="bg1"/>
              </a:buClr>
              <a:buSzPct val="120000"/>
              <a:buNone/>
            </a:pPr>
            <a:r>
              <a:rPr lang="ru-RU" sz="939" dirty="0">
                <a:solidFill>
                  <a:srgbClr val="546782"/>
                </a:solidFill>
                <a:latin typeface="+mj-lt"/>
                <a:ea typeface="Verdana" panose="020B0604030504040204" pitchFamily="34" charset="0"/>
              </a:rPr>
              <a:t>Разработать</a:t>
            </a:r>
            <a:r>
              <a:rPr lang="ru-RU" sz="939" dirty="0">
                <a:gradFill>
                  <a:gsLst>
                    <a:gs pos="45000">
                      <a:srgbClr val="7614C7"/>
                    </a:gs>
                    <a:gs pos="100000">
                      <a:srgbClr val="CB2DA9"/>
                    </a:gs>
                  </a:gsLst>
                  <a:path path="shape">
                    <a:fillToRect l="50000" t="50000" r="50000" b="50000"/>
                  </a:path>
                </a:gradFill>
                <a:latin typeface="+mj-lt"/>
                <a:ea typeface="Verdana" panose="020B0604030504040204" pitchFamily="34" charset="0"/>
              </a:rPr>
              <a:t> новый вид сведений</a:t>
            </a:r>
          </a:p>
        </p:txBody>
      </p:sp>
      <p:sp>
        <p:nvSpPr>
          <p:cNvPr id="47" name="Объект 2">
            <a:extLst>
              <a:ext uri="{FF2B5EF4-FFF2-40B4-BE49-F238E27FC236}">
                <a16:creationId xmlns:a16="http://schemas.microsoft.com/office/drawing/2014/main" id="{5AFFAB3B-5F13-4DE8-87CB-BEBB45C970B4}"/>
              </a:ext>
            </a:extLst>
          </p:cNvPr>
          <p:cNvSpPr txBox="1">
            <a:spLocks/>
          </p:cNvSpPr>
          <p:nvPr/>
        </p:nvSpPr>
        <p:spPr>
          <a:xfrm>
            <a:off x="5554729" y="2000008"/>
            <a:ext cx="1154290" cy="52583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48796" indent="-148796" algn="l" defTabSz="595183" rtl="0" eaLnBrk="1" latinLnBrk="0" hangingPunct="1">
              <a:lnSpc>
                <a:spcPct val="90000"/>
              </a:lnSpc>
              <a:spcBef>
                <a:spcPts val="651"/>
              </a:spcBef>
              <a:buFont typeface="Arial" panose="020B0604020202020204" pitchFamily="34" charset="0"/>
              <a:buChar char="•"/>
              <a:defRPr sz="18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6387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5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43979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3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41570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39162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36753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34345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31936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29528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666415">
              <a:lnSpc>
                <a:spcPct val="100000"/>
              </a:lnSpc>
              <a:spcAft>
                <a:spcPts val="600"/>
              </a:spcAft>
              <a:buClr>
                <a:schemeClr val="bg1"/>
              </a:buClr>
              <a:buSzPct val="120000"/>
              <a:buNone/>
            </a:pPr>
            <a:r>
              <a:rPr lang="ru-RU" sz="939" dirty="0">
                <a:solidFill>
                  <a:srgbClr val="546782"/>
                </a:solidFill>
                <a:latin typeface="+mj-lt"/>
                <a:ea typeface="Verdana" panose="020B0604030504040204" pitchFamily="34" charset="0"/>
              </a:rPr>
              <a:t>Обеспечить корректную </a:t>
            </a:r>
            <a:r>
              <a:rPr lang="ru-RU" sz="939" dirty="0">
                <a:gradFill>
                  <a:gsLst>
                    <a:gs pos="45000">
                      <a:srgbClr val="7614C7"/>
                    </a:gs>
                    <a:gs pos="100000">
                      <a:srgbClr val="CB2DA9"/>
                    </a:gs>
                  </a:gsLst>
                  <a:path path="shape">
                    <a:fillToRect l="50000" t="50000" r="50000" b="50000"/>
                  </a:path>
                </a:gradFill>
                <a:latin typeface="+mj-lt"/>
                <a:ea typeface="Verdana" panose="020B0604030504040204" pitchFamily="34" charset="0"/>
              </a:rPr>
              <a:t>маршрутизацию </a:t>
            </a:r>
          </a:p>
        </p:txBody>
      </p:sp>
      <p:sp>
        <p:nvSpPr>
          <p:cNvPr id="58" name="Объект 2">
            <a:extLst>
              <a:ext uri="{FF2B5EF4-FFF2-40B4-BE49-F238E27FC236}">
                <a16:creationId xmlns:a16="http://schemas.microsoft.com/office/drawing/2014/main" id="{4DE243D6-FACE-44C7-92C0-F6A33C32944F}"/>
              </a:ext>
            </a:extLst>
          </p:cNvPr>
          <p:cNvSpPr txBox="1">
            <a:spLocks/>
          </p:cNvSpPr>
          <p:nvPr/>
        </p:nvSpPr>
        <p:spPr>
          <a:xfrm>
            <a:off x="2664823" y="3703773"/>
            <a:ext cx="1710224" cy="52583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48796" indent="-148796" algn="l" defTabSz="595183" rtl="0" eaLnBrk="1" latinLnBrk="0" hangingPunct="1">
              <a:lnSpc>
                <a:spcPct val="90000"/>
              </a:lnSpc>
              <a:spcBef>
                <a:spcPts val="651"/>
              </a:spcBef>
              <a:buFont typeface="Arial" panose="020B0604020202020204" pitchFamily="34" charset="0"/>
              <a:buChar char="•"/>
              <a:defRPr sz="18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6387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5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43979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3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41570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39162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36753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34345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31936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29528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666415">
              <a:lnSpc>
                <a:spcPct val="100000"/>
              </a:lnSpc>
              <a:spcAft>
                <a:spcPts val="600"/>
              </a:spcAft>
              <a:buClr>
                <a:schemeClr val="bg1"/>
              </a:buClr>
              <a:buSzPct val="120000"/>
              <a:buNone/>
            </a:pPr>
            <a:r>
              <a:rPr lang="ru-RU" sz="939" dirty="0">
                <a:solidFill>
                  <a:srgbClr val="546782"/>
                </a:solidFill>
                <a:latin typeface="+mj-lt"/>
                <a:ea typeface="Verdana" panose="020B0604030504040204" pitchFamily="34" charset="0"/>
              </a:rPr>
              <a:t>Организовать </a:t>
            </a:r>
            <a:r>
              <a:rPr lang="ru-RU" sz="939" dirty="0">
                <a:gradFill>
                  <a:gsLst>
                    <a:gs pos="45000">
                      <a:srgbClr val="7614C7"/>
                    </a:gs>
                    <a:gs pos="100000">
                      <a:srgbClr val="CB2DA9"/>
                    </a:gs>
                  </a:gsLst>
                  <a:path path="shape">
                    <a:fillToRect l="50000" t="50000" r="50000" b="50000"/>
                  </a:path>
                </a:gradFill>
                <a:latin typeface="+mj-lt"/>
                <a:ea typeface="Verdana" panose="020B0604030504040204" pitchFamily="34" charset="0"/>
              </a:rPr>
              <a:t>своевременное обновление </a:t>
            </a:r>
            <a:r>
              <a:rPr lang="ru-RU" sz="939" dirty="0">
                <a:solidFill>
                  <a:srgbClr val="546782"/>
                </a:solidFill>
                <a:latin typeface="+mj-lt"/>
                <a:ea typeface="Verdana" panose="020B0604030504040204" pitchFamily="34" charset="0"/>
              </a:rPr>
              <a:t>статусов дел</a:t>
            </a:r>
          </a:p>
        </p:txBody>
      </p:sp>
      <p:sp>
        <p:nvSpPr>
          <p:cNvPr id="68" name="Объект 2">
            <a:extLst>
              <a:ext uri="{FF2B5EF4-FFF2-40B4-BE49-F238E27FC236}">
                <a16:creationId xmlns:a16="http://schemas.microsoft.com/office/drawing/2014/main" id="{22635BB4-9B9A-4BC2-A2DF-CA634888307C}"/>
              </a:ext>
            </a:extLst>
          </p:cNvPr>
          <p:cNvSpPr txBox="1">
            <a:spLocks/>
          </p:cNvSpPr>
          <p:nvPr/>
        </p:nvSpPr>
        <p:spPr>
          <a:xfrm>
            <a:off x="4686176" y="3703773"/>
            <a:ext cx="1157128" cy="52583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48796" indent="-148796" algn="l" defTabSz="595183" rtl="0" eaLnBrk="1" latinLnBrk="0" hangingPunct="1">
              <a:lnSpc>
                <a:spcPct val="90000"/>
              </a:lnSpc>
              <a:spcBef>
                <a:spcPts val="651"/>
              </a:spcBef>
              <a:buFont typeface="Arial" panose="020B0604020202020204" pitchFamily="34" charset="0"/>
              <a:buChar char="•"/>
              <a:defRPr sz="18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6387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5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43979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3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41570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39162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36753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34345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31936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29528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666415">
              <a:lnSpc>
                <a:spcPct val="100000"/>
              </a:lnSpc>
              <a:spcAft>
                <a:spcPts val="600"/>
              </a:spcAft>
              <a:buClr>
                <a:schemeClr val="bg1"/>
              </a:buClr>
              <a:buSzPct val="120000"/>
              <a:buNone/>
            </a:pPr>
            <a:r>
              <a:rPr lang="ru-RU" sz="939" dirty="0">
                <a:solidFill>
                  <a:srgbClr val="546782"/>
                </a:solidFill>
                <a:latin typeface="+mj-lt"/>
                <a:ea typeface="Verdana" panose="020B0604030504040204" pitchFamily="34" charset="0"/>
              </a:rPr>
              <a:t>Повысить</a:t>
            </a:r>
            <a:r>
              <a:rPr lang="ru-RU" sz="939" dirty="0">
                <a:gradFill>
                  <a:gsLst>
                    <a:gs pos="45000">
                      <a:srgbClr val="7614C7"/>
                    </a:gs>
                    <a:gs pos="100000">
                      <a:srgbClr val="CB2DA9"/>
                    </a:gs>
                  </a:gsLst>
                  <a:path path="shape">
                    <a:fillToRect l="50000" t="50000" r="50000" b="50000"/>
                  </a:path>
                </a:gradFill>
                <a:latin typeface="+mj-lt"/>
                <a:ea typeface="Verdana" panose="020B0604030504040204" pitchFamily="34" charset="0"/>
              </a:rPr>
              <a:t> качество </a:t>
            </a:r>
            <a:br>
              <a:rPr lang="ru-RU" sz="939" dirty="0">
                <a:gradFill>
                  <a:gsLst>
                    <a:gs pos="45000">
                      <a:srgbClr val="7614C7"/>
                    </a:gs>
                    <a:gs pos="100000">
                      <a:srgbClr val="CB2DA9"/>
                    </a:gs>
                  </a:gsLst>
                  <a:path path="shape">
                    <a:fillToRect l="50000" t="50000" r="50000" b="50000"/>
                  </a:path>
                </a:gradFill>
                <a:latin typeface="+mj-lt"/>
                <a:ea typeface="Verdana" panose="020B0604030504040204" pitchFamily="34" charset="0"/>
              </a:rPr>
            </a:br>
            <a:r>
              <a:rPr lang="ru-RU" sz="939" dirty="0">
                <a:gradFill>
                  <a:gsLst>
                    <a:gs pos="45000">
                      <a:srgbClr val="7614C7"/>
                    </a:gs>
                    <a:gs pos="100000">
                      <a:srgbClr val="CB2DA9"/>
                    </a:gs>
                  </a:gsLst>
                  <a:path path="shape">
                    <a:fillToRect l="50000" t="50000" r="50000" b="50000"/>
                  </a:path>
                </a:gradFill>
                <a:latin typeface="+mj-lt"/>
                <a:ea typeface="Verdana" panose="020B0604030504040204" pitchFamily="34" charset="0"/>
              </a:rPr>
              <a:t>и доступность</a:t>
            </a:r>
          </a:p>
        </p:txBody>
      </p:sp>
      <p:sp>
        <p:nvSpPr>
          <p:cNvPr id="79" name="Объект 2">
            <a:extLst>
              <a:ext uri="{FF2B5EF4-FFF2-40B4-BE49-F238E27FC236}">
                <a16:creationId xmlns:a16="http://schemas.microsoft.com/office/drawing/2014/main" id="{B1F176C0-7CB1-4FD0-A94F-C4D47E0C9874}"/>
              </a:ext>
            </a:extLst>
          </p:cNvPr>
          <p:cNvSpPr txBox="1">
            <a:spLocks/>
          </p:cNvSpPr>
          <p:nvPr/>
        </p:nvSpPr>
        <p:spPr>
          <a:xfrm>
            <a:off x="6154432" y="3703773"/>
            <a:ext cx="1710230" cy="52583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48796" indent="-148796" algn="l" defTabSz="595183" rtl="0" eaLnBrk="1" latinLnBrk="0" hangingPunct="1">
              <a:lnSpc>
                <a:spcPct val="90000"/>
              </a:lnSpc>
              <a:spcBef>
                <a:spcPts val="651"/>
              </a:spcBef>
              <a:buFont typeface="Arial" panose="020B0604020202020204" pitchFamily="34" charset="0"/>
              <a:buChar char="•"/>
              <a:defRPr sz="18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6387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5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43979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3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41570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39162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36753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34345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31936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29528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666415">
              <a:lnSpc>
                <a:spcPct val="100000"/>
              </a:lnSpc>
              <a:spcAft>
                <a:spcPts val="600"/>
              </a:spcAft>
              <a:buClr>
                <a:schemeClr val="bg1"/>
              </a:buClr>
              <a:buSzPct val="120000"/>
              <a:buNone/>
            </a:pPr>
            <a:r>
              <a:rPr lang="ru-RU" sz="939" dirty="0">
                <a:solidFill>
                  <a:srgbClr val="546782"/>
                </a:solidFill>
                <a:latin typeface="+mj-lt"/>
                <a:ea typeface="Verdana" panose="020B0604030504040204" pitchFamily="34" charset="0"/>
              </a:rPr>
              <a:t>Повысить</a:t>
            </a:r>
            <a:r>
              <a:rPr lang="ru-RU" sz="939" dirty="0">
                <a:gradFill>
                  <a:gsLst>
                    <a:gs pos="45000">
                      <a:srgbClr val="7614C7"/>
                    </a:gs>
                    <a:gs pos="100000">
                      <a:srgbClr val="CB2DA9"/>
                    </a:gs>
                  </a:gsLst>
                  <a:path path="shape">
                    <a:fillToRect l="50000" t="50000" r="50000" b="50000"/>
                  </a:path>
                </a:gradFill>
                <a:latin typeface="+mj-lt"/>
                <a:ea typeface="Verdana" panose="020B0604030504040204" pitchFamily="34" charset="0"/>
              </a:rPr>
              <a:t> уровень </a:t>
            </a:r>
            <a:r>
              <a:rPr lang="ru-RU" sz="900" dirty="0">
                <a:gradFill>
                  <a:gsLst>
                    <a:gs pos="45000">
                      <a:srgbClr val="7614C7"/>
                    </a:gs>
                    <a:gs pos="100000">
                      <a:srgbClr val="CB2DA9"/>
                    </a:gs>
                  </a:gsLst>
                  <a:path path="shape">
                    <a:fillToRect l="50000" t="50000" r="50000" b="50000"/>
                  </a:path>
                </a:gradFill>
                <a:latin typeface="+mj-lt"/>
                <a:ea typeface="Verdana" panose="020B0604030504040204" pitchFamily="34" charset="0"/>
              </a:rPr>
              <a:t>удовлетворенности</a:t>
            </a:r>
            <a:endParaRPr lang="ru-RU" sz="939" dirty="0">
              <a:gradFill>
                <a:gsLst>
                  <a:gs pos="45000">
                    <a:srgbClr val="7614C7"/>
                  </a:gs>
                  <a:gs pos="100000">
                    <a:srgbClr val="CB2DA9"/>
                  </a:gs>
                </a:gsLst>
                <a:path path="shape">
                  <a:fillToRect l="50000" t="50000" r="50000" b="50000"/>
                </a:path>
              </a:gradFill>
              <a:latin typeface="+mj-lt"/>
              <a:ea typeface="Verdana" panose="020B0604030504040204" pitchFamily="34" charset="0"/>
            </a:endParaRPr>
          </a:p>
        </p:txBody>
      </p:sp>
      <p:sp>
        <p:nvSpPr>
          <p:cNvPr id="89" name="Объект 2">
            <a:extLst>
              <a:ext uri="{FF2B5EF4-FFF2-40B4-BE49-F238E27FC236}">
                <a16:creationId xmlns:a16="http://schemas.microsoft.com/office/drawing/2014/main" id="{5F183718-94D0-45B3-B133-D25A107E0011}"/>
              </a:ext>
            </a:extLst>
          </p:cNvPr>
          <p:cNvSpPr txBox="1">
            <a:spLocks/>
          </p:cNvSpPr>
          <p:nvPr/>
        </p:nvSpPr>
        <p:spPr>
          <a:xfrm>
            <a:off x="1292223" y="3703773"/>
            <a:ext cx="965809" cy="52583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48796" indent="-148796" algn="l" defTabSz="595183" rtl="0" eaLnBrk="1" latinLnBrk="0" hangingPunct="1">
              <a:lnSpc>
                <a:spcPct val="90000"/>
              </a:lnSpc>
              <a:spcBef>
                <a:spcPts val="651"/>
              </a:spcBef>
              <a:buFont typeface="Arial" panose="020B0604020202020204" pitchFamily="34" charset="0"/>
              <a:buChar char="•"/>
              <a:defRPr sz="18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6387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5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43979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3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41570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39162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36753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34345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31936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29528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666415">
              <a:lnSpc>
                <a:spcPct val="100000"/>
              </a:lnSpc>
              <a:spcAft>
                <a:spcPts val="600"/>
              </a:spcAft>
              <a:buClr>
                <a:schemeClr val="bg1"/>
              </a:buClr>
              <a:buSzPct val="120000"/>
              <a:buNone/>
            </a:pPr>
            <a:r>
              <a:rPr lang="ru-RU" sz="939" dirty="0">
                <a:solidFill>
                  <a:srgbClr val="546782"/>
                </a:solidFill>
                <a:latin typeface="+mj-lt"/>
                <a:ea typeface="Verdana" panose="020B0604030504040204" pitchFamily="34" charset="0"/>
              </a:rPr>
              <a:t>Обеспечить</a:t>
            </a:r>
            <a:r>
              <a:rPr lang="ru-RU" sz="939" dirty="0">
                <a:gradFill>
                  <a:gsLst>
                    <a:gs pos="45000">
                      <a:srgbClr val="7614C7"/>
                    </a:gs>
                    <a:gs pos="100000">
                      <a:srgbClr val="CB2DA9"/>
                    </a:gs>
                  </a:gsLst>
                  <a:path path="shape">
                    <a:fillToRect l="50000" t="50000" r="50000" b="50000"/>
                  </a:path>
                </a:gradFill>
                <a:latin typeface="+mj-lt"/>
                <a:ea typeface="Verdana" panose="020B0604030504040204" pitchFamily="34" charset="0"/>
              </a:rPr>
              <a:t> стабильность сервиса</a:t>
            </a:r>
          </a:p>
        </p:txBody>
      </p:sp>
    </p:spTree>
    <p:extLst>
      <p:ext uri="{BB962C8B-B14F-4D97-AF65-F5344CB8AC3E}">
        <p14:creationId xmlns:p14="http://schemas.microsoft.com/office/powerpoint/2010/main" val="12234342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8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4A0C853B-A603-421B-8B86-DBA2BD870CB2}"/>
              </a:ext>
            </a:extLst>
          </p:cNvPr>
          <p:cNvSpPr/>
          <p:nvPr/>
        </p:nvSpPr>
        <p:spPr>
          <a:xfrm>
            <a:off x="2664097" y="2182160"/>
            <a:ext cx="1888873" cy="11176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6F9637B-8C9C-4ED8-AACF-FA60F4BB9BEB}"/>
              </a:ext>
            </a:extLst>
          </p:cNvPr>
          <p:cNvSpPr txBox="1"/>
          <p:nvPr/>
        </p:nvSpPr>
        <p:spPr>
          <a:xfrm>
            <a:off x="2833735" y="159369"/>
            <a:ext cx="16561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gradFill flip="none" rotWithShape="1">
                  <a:gsLst>
                    <a:gs pos="0">
                      <a:srgbClr val="DD369D"/>
                    </a:gs>
                    <a:gs pos="60000">
                      <a:srgbClr val="9713CB"/>
                    </a:gs>
                    <a:gs pos="100000">
                      <a:srgbClr val="5A14C3"/>
                    </a:gs>
                  </a:gsLst>
                  <a:lin ang="2700000" scaled="1"/>
                  <a:tileRect/>
                </a:gradFill>
                <a:latin typeface="Basis Grotesque Pro" panose="02000503030000020004" pitchFamily="2" charset="0"/>
              </a:rPr>
              <a:t>Основные </a:t>
            </a:r>
            <a:br>
              <a:rPr lang="ru-RU" sz="2000" b="1" dirty="0">
                <a:gradFill flip="none" rotWithShape="1">
                  <a:gsLst>
                    <a:gs pos="0">
                      <a:srgbClr val="DD369D"/>
                    </a:gs>
                    <a:gs pos="60000">
                      <a:srgbClr val="9713CB"/>
                    </a:gs>
                    <a:gs pos="100000">
                      <a:srgbClr val="5A14C3"/>
                    </a:gs>
                  </a:gsLst>
                  <a:lin ang="2700000" scaled="1"/>
                  <a:tileRect/>
                </a:gradFill>
                <a:latin typeface="Basis Grotesque Pro" panose="02000503030000020004" pitchFamily="2" charset="0"/>
              </a:rPr>
            </a:br>
            <a:r>
              <a:rPr lang="ru-RU" sz="2000" b="1" dirty="0">
                <a:gradFill flip="none" rotWithShape="1">
                  <a:gsLst>
                    <a:gs pos="0">
                      <a:srgbClr val="DD369D"/>
                    </a:gs>
                    <a:gs pos="60000">
                      <a:srgbClr val="9713CB"/>
                    </a:gs>
                    <a:gs pos="100000">
                      <a:srgbClr val="5A14C3"/>
                    </a:gs>
                  </a:gsLst>
                  <a:lin ang="2700000" scaled="1"/>
                  <a:tileRect/>
                </a:gradFill>
                <a:latin typeface="Basis Grotesque Pro" panose="02000503030000020004" pitchFamily="2" charset="0"/>
              </a:rPr>
              <a:t>функции</a:t>
            </a:r>
            <a:endParaRPr lang="ru-RU" sz="2800" b="1" dirty="0">
              <a:gradFill flip="none" rotWithShape="1">
                <a:gsLst>
                  <a:gs pos="0">
                    <a:srgbClr val="DD369D"/>
                  </a:gs>
                  <a:gs pos="60000">
                    <a:srgbClr val="9713CB"/>
                  </a:gs>
                  <a:gs pos="100000">
                    <a:srgbClr val="5A14C3"/>
                  </a:gs>
                </a:gsLst>
                <a:lin ang="2700000" scaled="1"/>
                <a:tileRect/>
              </a:gradFill>
              <a:latin typeface="Basis Grotesque Pro" panose="02000503030000020004" pitchFamily="2" charset="0"/>
            </a:endParaRPr>
          </a:p>
        </p:txBody>
      </p:sp>
      <p:sp>
        <p:nvSpPr>
          <p:cNvPr id="71" name="Номер слайда 70">
            <a:extLst>
              <a:ext uri="{FF2B5EF4-FFF2-40B4-BE49-F238E27FC236}">
                <a16:creationId xmlns:a16="http://schemas.microsoft.com/office/drawing/2014/main" id="{06C8BB7D-9623-42B9-BB57-026916AA2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D394C-D218-674C-9F66-87831560E4B4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23" name="Объект 2">
            <a:extLst>
              <a:ext uri="{FF2B5EF4-FFF2-40B4-BE49-F238E27FC236}">
                <a16:creationId xmlns:a16="http://schemas.microsoft.com/office/drawing/2014/main" id="{60D448CA-9F34-4A67-9B35-10AEF8EA0A18}"/>
              </a:ext>
            </a:extLst>
          </p:cNvPr>
          <p:cNvSpPr txBox="1">
            <a:spLocks/>
          </p:cNvSpPr>
          <p:nvPr/>
        </p:nvSpPr>
        <p:spPr>
          <a:xfrm>
            <a:off x="918670" y="1203683"/>
            <a:ext cx="1501802" cy="5530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48796" indent="-148796" algn="l" defTabSz="595183" rtl="0" eaLnBrk="1" latinLnBrk="0" hangingPunct="1">
              <a:lnSpc>
                <a:spcPct val="90000"/>
              </a:lnSpc>
              <a:spcBef>
                <a:spcPts val="651"/>
              </a:spcBef>
              <a:buFont typeface="Arial" panose="020B0604020202020204" pitchFamily="34" charset="0"/>
              <a:buChar char="•"/>
              <a:defRPr sz="18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6387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5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43979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3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41570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39162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36753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34345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31936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29528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66415">
              <a:lnSpc>
                <a:spcPct val="100000"/>
              </a:lnSpc>
              <a:spcAft>
                <a:spcPts val="600"/>
              </a:spcAft>
              <a:buClr>
                <a:srgbClr val="99B1E6"/>
              </a:buClr>
              <a:buSzPct val="150000"/>
              <a:buNone/>
            </a:pPr>
            <a:r>
              <a:rPr lang="ru-RU" sz="939" dirty="0">
                <a:gradFill>
                  <a:gsLst>
                    <a:gs pos="45000">
                      <a:srgbClr val="7614C7"/>
                    </a:gs>
                    <a:gs pos="100000">
                      <a:srgbClr val="CB2DA9"/>
                    </a:gs>
                  </a:gsLst>
                  <a:path path="shape">
                    <a:fillToRect l="50000" t="50000" r="50000" b="50000"/>
                  </a:path>
                </a:gradFill>
                <a:latin typeface="+mj-lt"/>
                <a:ea typeface="Verdana" panose="020B0604030504040204" pitchFamily="34" charset="0"/>
              </a:rPr>
              <a:t>Обработка на ЕПГУ асинхронных запросов </a:t>
            </a:r>
            <a:r>
              <a:rPr lang="ru-RU" sz="939" dirty="0">
                <a:solidFill>
                  <a:srgbClr val="546782"/>
                </a:solidFill>
                <a:latin typeface="+mj-lt"/>
                <a:ea typeface="Verdana" panose="020B0604030504040204" pitchFamily="34" charset="0"/>
              </a:rPr>
              <a:t>на интерактивной </a:t>
            </a:r>
            <a:br>
              <a:rPr lang="en-US" sz="939" dirty="0">
                <a:solidFill>
                  <a:srgbClr val="546782"/>
                </a:solidFill>
                <a:latin typeface="+mj-lt"/>
                <a:ea typeface="Verdana" panose="020B0604030504040204" pitchFamily="34" charset="0"/>
              </a:rPr>
            </a:br>
            <a:r>
              <a:rPr lang="ru-RU" sz="939" dirty="0">
                <a:solidFill>
                  <a:srgbClr val="546782"/>
                </a:solidFill>
                <a:latin typeface="+mj-lt"/>
                <a:ea typeface="Verdana" panose="020B0604030504040204" pitchFamily="34" charset="0"/>
              </a:rPr>
              <a:t>форме по заданным параметрам</a:t>
            </a:r>
          </a:p>
        </p:txBody>
      </p:sp>
      <p:sp>
        <p:nvSpPr>
          <p:cNvPr id="24" name="Объект 2">
            <a:extLst>
              <a:ext uri="{FF2B5EF4-FFF2-40B4-BE49-F238E27FC236}">
                <a16:creationId xmlns:a16="http://schemas.microsoft.com/office/drawing/2014/main" id="{8A538240-36B2-485B-B3E3-ACF032D92846}"/>
              </a:ext>
            </a:extLst>
          </p:cNvPr>
          <p:cNvSpPr txBox="1">
            <a:spLocks/>
          </p:cNvSpPr>
          <p:nvPr/>
        </p:nvSpPr>
        <p:spPr>
          <a:xfrm>
            <a:off x="2707947" y="2407486"/>
            <a:ext cx="1781976" cy="7037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48796" indent="-148796" algn="l" defTabSz="595183" rtl="0" eaLnBrk="1" latinLnBrk="0" hangingPunct="1">
              <a:lnSpc>
                <a:spcPct val="90000"/>
              </a:lnSpc>
              <a:spcBef>
                <a:spcPts val="651"/>
              </a:spcBef>
              <a:buFont typeface="Arial" panose="020B0604020202020204" pitchFamily="34" charset="0"/>
              <a:buChar char="•"/>
              <a:defRPr sz="18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6387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5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43979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3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41570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39162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36753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34345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31936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29528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66415">
              <a:lnSpc>
                <a:spcPct val="100000"/>
              </a:lnSpc>
              <a:spcAft>
                <a:spcPts val="600"/>
              </a:spcAft>
              <a:buClr>
                <a:srgbClr val="99B1E6"/>
              </a:buClr>
              <a:buSzPct val="150000"/>
              <a:buNone/>
            </a:pPr>
            <a:r>
              <a:rPr lang="ru-RU" sz="939" dirty="0">
                <a:gradFill>
                  <a:gsLst>
                    <a:gs pos="45000">
                      <a:srgbClr val="7614C7"/>
                    </a:gs>
                    <a:gs pos="100000">
                      <a:srgbClr val="CB2DA9"/>
                    </a:gs>
                  </a:gsLst>
                  <a:path path="shape">
                    <a:fillToRect l="50000" t="50000" r="50000" b="50000"/>
                  </a:path>
                </a:gradFill>
                <a:latin typeface="+mj-lt"/>
                <a:ea typeface="Verdana" panose="020B0604030504040204" pitchFamily="34" charset="0"/>
              </a:rPr>
              <a:t>Наличие модуля «Проверка статусов заявлений», </a:t>
            </a:r>
            <a:br>
              <a:rPr lang="en-US" sz="939" dirty="0">
                <a:solidFill>
                  <a:srgbClr val="8395AF"/>
                </a:solidFill>
                <a:latin typeface="+mj-lt"/>
                <a:ea typeface="Verdana" panose="020B0604030504040204" pitchFamily="34" charset="0"/>
              </a:rPr>
            </a:br>
            <a:r>
              <a:rPr lang="ru-RU" sz="939" dirty="0">
                <a:solidFill>
                  <a:srgbClr val="546782"/>
                </a:solidFill>
                <a:latin typeface="+mj-lt"/>
                <a:ea typeface="Verdana" panose="020B0604030504040204" pitchFamily="34" charset="0"/>
              </a:rPr>
              <a:t>который автоматически принимает запросы от ЕПГУ</a:t>
            </a:r>
          </a:p>
        </p:txBody>
      </p:sp>
      <p:sp>
        <p:nvSpPr>
          <p:cNvPr id="26" name="Объект 2">
            <a:extLst>
              <a:ext uri="{FF2B5EF4-FFF2-40B4-BE49-F238E27FC236}">
                <a16:creationId xmlns:a16="http://schemas.microsoft.com/office/drawing/2014/main" id="{D11F2763-E2A0-4E66-A2F6-21393B39417F}"/>
              </a:ext>
            </a:extLst>
          </p:cNvPr>
          <p:cNvSpPr txBox="1">
            <a:spLocks/>
          </p:cNvSpPr>
          <p:nvPr/>
        </p:nvSpPr>
        <p:spPr>
          <a:xfrm>
            <a:off x="4664470" y="1278151"/>
            <a:ext cx="1230512" cy="7031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48796" indent="-148796" algn="l" defTabSz="595183" rtl="0" eaLnBrk="1" latinLnBrk="0" hangingPunct="1">
              <a:lnSpc>
                <a:spcPct val="90000"/>
              </a:lnSpc>
              <a:spcBef>
                <a:spcPts val="651"/>
              </a:spcBef>
              <a:buFont typeface="Arial" panose="020B0604020202020204" pitchFamily="34" charset="0"/>
              <a:buChar char="•"/>
              <a:defRPr sz="18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6387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5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43979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3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41570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39162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36753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34345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31936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29528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66415">
              <a:lnSpc>
                <a:spcPct val="100000"/>
              </a:lnSpc>
              <a:spcAft>
                <a:spcPts val="600"/>
              </a:spcAft>
              <a:buClr>
                <a:srgbClr val="99B1E6"/>
              </a:buClr>
              <a:buSzPct val="150000"/>
              <a:buNone/>
            </a:pPr>
            <a:r>
              <a:rPr lang="ru-RU" sz="939" dirty="0">
                <a:gradFill>
                  <a:gsLst>
                    <a:gs pos="45000">
                      <a:srgbClr val="7614C7"/>
                    </a:gs>
                    <a:gs pos="100000">
                      <a:srgbClr val="CB2DA9"/>
                    </a:gs>
                  </a:gsLst>
                  <a:path path="shape">
                    <a:fillToRect l="50000" t="50000" r="50000" b="50000"/>
                  </a:path>
                </a:gradFill>
                <a:latin typeface="+mj-lt"/>
                <a:ea typeface="Verdana" panose="020B0604030504040204" pitchFamily="34" charset="0"/>
              </a:rPr>
              <a:t>Передача статусов </a:t>
            </a:r>
            <a:r>
              <a:rPr lang="ru-RU" sz="939" dirty="0">
                <a:solidFill>
                  <a:srgbClr val="546782"/>
                </a:solidFill>
                <a:latin typeface="+mj-lt"/>
                <a:ea typeface="Verdana" panose="020B0604030504040204" pitchFamily="34" charset="0"/>
              </a:rPr>
              <a:t>на ЕПГУ </a:t>
            </a:r>
            <a:br>
              <a:rPr lang="ru-RU" sz="939" dirty="0">
                <a:solidFill>
                  <a:srgbClr val="546782"/>
                </a:solidFill>
                <a:latin typeface="+mj-lt"/>
                <a:ea typeface="Verdana" panose="020B0604030504040204" pitchFamily="34" charset="0"/>
              </a:rPr>
            </a:br>
            <a:r>
              <a:rPr lang="ru-RU" sz="939" dirty="0">
                <a:solidFill>
                  <a:srgbClr val="546782"/>
                </a:solidFill>
                <a:latin typeface="+mj-lt"/>
                <a:ea typeface="Verdana" panose="020B0604030504040204" pitchFamily="34" charset="0"/>
              </a:rPr>
              <a:t>по запросу пользователей </a:t>
            </a:r>
          </a:p>
        </p:txBody>
      </p:sp>
      <p:sp>
        <p:nvSpPr>
          <p:cNvPr id="27" name="Объект 2">
            <a:extLst>
              <a:ext uri="{FF2B5EF4-FFF2-40B4-BE49-F238E27FC236}">
                <a16:creationId xmlns:a16="http://schemas.microsoft.com/office/drawing/2014/main" id="{B6C158E5-E938-4A43-A441-63A4ED76BE0F}"/>
              </a:ext>
            </a:extLst>
          </p:cNvPr>
          <p:cNvSpPr txBox="1">
            <a:spLocks/>
          </p:cNvSpPr>
          <p:nvPr/>
        </p:nvSpPr>
        <p:spPr>
          <a:xfrm>
            <a:off x="918669" y="3448377"/>
            <a:ext cx="1656470" cy="827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48796" indent="-148796" algn="l" defTabSz="595183" rtl="0" eaLnBrk="1" latinLnBrk="0" hangingPunct="1">
              <a:lnSpc>
                <a:spcPct val="90000"/>
              </a:lnSpc>
              <a:spcBef>
                <a:spcPts val="651"/>
              </a:spcBef>
              <a:buFont typeface="Arial" panose="020B0604020202020204" pitchFamily="34" charset="0"/>
              <a:buChar char="•"/>
              <a:defRPr sz="18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6387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5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43979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3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41570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39162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36753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34345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31936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29528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66415">
              <a:lnSpc>
                <a:spcPct val="100000"/>
              </a:lnSpc>
              <a:spcAft>
                <a:spcPts val="600"/>
              </a:spcAft>
              <a:buClr>
                <a:srgbClr val="99B1E6"/>
              </a:buClr>
              <a:buSzPct val="150000"/>
              <a:buNone/>
            </a:pPr>
            <a:r>
              <a:rPr lang="ru-RU" sz="939" dirty="0">
                <a:gradFill>
                  <a:gsLst>
                    <a:gs pos="45000">
                      <a:srgbClr val="7614C7"/>
                    </a:gs>
                    <a:gs pos="100000">
                      <a:srgbClr val="CB2DA9"/>
                    </a:gs>
                  </a:gsLst>
                  <a:path path="shape">
                    <a:fillToRect l="50000" t="50000" r="50000" b="50000"/>
                  </a:path>
                </a:gradFill>
                <a:latin typeface="+mj-lt"/>
                <a:ea typeface="Verdana" panose="020B0604030504040204" pitchFamily="34" charset="0"/>
              </a:rPr>
              <a:t>Получение ответов </a:t>
            </a:r>
            <a:br>
              <a:rPr lang="ru-RU" sz="939" dirty="0">
                <a:gradFill>
                  <a:gsLst>
                    <a:gs pos="45000">
                      <a:srgbClr val="7614C7"/>
                    </a:gs>
                    <a:gs pos="100000">
                      <a:srgbClr val="CB2DA9"/>
                    </a:gs>
                  </a:gsLst>
                  <a:path path="shape">
                    <a:fillToRect l="50000" t="50000" r="50000" b="50000"/>
                  </a:path>
                </a:gradFill>
                <a:latin typeface="+mj-lt"/>
                <a:ea typeface="Verdana" panose="020B0604030504040204" pitchFamily="34" charset="0"/>
              </a:rPr>
            </a:br>
            <a:r>
              <a:rPr lang="ru-RU" sz="939" dirty="0">
                <a:gradFill>
                  <a:gsLst>
                    <a:gs pos="45000">
                      <a:srgbClr val="7614C7"/>
                    </a:gs>
                    <a:gs pos="100000">
                      <a:srgbClr val="CB2DA9"/>
                    </a:gs>
                  </a:gsLst>
                  <a:path path="shape">
                    <a:fillToRect l="50000" t="50000" r="50000" b="50000"/>
                  </a:path>
                </a:gradFill>
                <a:latin typeface="+mj-lt"/>
                <a:ea typeface="Verdana" panose="020B0604030504040204" pitchFamily="34" charset="0"/>
              </a:rPr>
              <a:t>от АИС МФЦ онлайн </a:t>
            </a:r>
            <a:br>
              <a:rPr lang="ru-RU" sz="939" dirty="0">
                <a:gradFill>
                  <a:gsLst>
                    <a:gs pos="45000">
                      <a:srgbClr val="7614C7"/>
                    </a:gs>
                    <a:gs pos="100000">
                      <a:srgbClr val="CB2DA9"/>
                    </a:gs>
                  </a:gsLst>
                  <a:path path="shape">
                    <a:fillToRect l="50000" t="50000" r="50000" b="50000"/>
                  </a:path>
                </a:gradFill>
                <a:latin typeface="+mj-lt"/>
                <a:ea typeface="Verdana" panose="020B0604030504040204" pitchFamily="34" charset="0"/>
              </a:rPr>
            </a:br>
            <a:r>
              <a:rPr lang="ru-RU" sz="939" dirty="0">
                <a:solidFill>
                  <a:srgbClr val="546782"/>
                </a:solidFill>
                <a:latin typeface="+mj-lt"/>
                <a:ea typeface="Verdana" panose="020B0604030504040204" pitchFamily="34" charset="0"/>
              </a:rPr>
              <a:t>по номеру заявления, </a:t>
            </a:r>
            <a:br>
              <a:rPr lang="ru-RU" sz="939" dirty="0">
                <a:solidFill>
                  <a:srgbClr val="546782"/>
                </a:solidFill>
                <a:latin typeface="+mj-lt"/>
                <a:ea typeface="Verdana" panose="020B0604030504040204" pitchFamily="34" charset="0"/>
              </a:rPr>
            </a:br>
            <a:r>
              <a:rPr lang="ru-RU" sz="939" dirty="0">
                <a:solidFill>
                  <a:srgbClr val="546782"/>
                </a:solidFill>
                <a:latin typeface="+mj-lt"/>
                <a:ea typeface="Verdana" panose="020B0604030504040204" pitchFamily="34" charset="0"/>
              </a:rPr>
              <a:t>а также по персональным данным заявителя</a:t>
            </a:r>
          </a:p>
        </p:txBody>
      </p:sp>
      <p:sp>
        <p:nvSpPr>
          <p:cNvPr id="28" name="Объект 2">
            <a:extLst>
              <a:ext uri="{FF2B5EF4-FFF2-40B4-BE49-F238E27FC236}">
                <a16:creationId xmlns:a16="http://schemas.microsoft.com/office/drawing/2014/main" id="{355F22BE-C4D4-4AEC-AECC-CD4112EA929D}"/>
              </a:ext>
            </a:extLst>
          </p:cNvPr>
          <p:cNvSpPr txBox="1">
            <a:spLocks/>
          </p:cNvSpPr>
          <p:nvPr/>
        </p:nvSpPr>
        <p:spPr>
          <a:xfrm>
            <a:off x="6391596" y="2395070"/>
            <a:ext cx="1418456" cy="7037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48796" indent="-148796" algn="l" defTabSz="595183" rtl="0" eaLnBrk="1" latinLnBrk="0" hangingPunct="1">
              <a:lnSpc>
                <a:spcPct val="90000"/>
              </a:lnSpc>
              <a:spcBef>
                <a:spcPts val="651"/>
              </a:spcBef>
              <a:buFont typeface="Arial" panose="020B0604020202020204" pitchFamily="34" charset="0"/>
              <a:buChar char="•"/>
              <a:defRPr sz="18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6387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5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43979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3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41570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39162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36753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34345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31936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29528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66415">
              <a:lnSpc>
                <a:spcPct val="100000"/>
              </a:lnSpc>
              <a:spcAft>
                <a:spcPts val="600"/>
              </a:spcAft>
              <a:buClr>
                <a:srgbClr val="99B1E6"/>
              </a:buClr>
              <a:buSzPct val="150000"/>
              <a:buNone/>
            </a:pPr>
            <a:r>
              <a:rPr lang="ru-RU" sz="939" dirty="0">
                <a:solidFill>
                  <a:srgbClr val="546782"/>
                </a:solidFill>
                <a:latin typeface="+mj-lt"/>
                <a:ea typeface="Verdana" panose="020B0604030504040204" pitchFamily="34" charset="0"/>
              </a:rPr>
              <a:t>Создание, обработка </a:t>
            </a:r>
            <a:br>
              <a:rPr lang="ru-RU" sz="939" dirty="0">
                <a:solidFill>
                  <a:srgbClr val="546782"/>
                </a:solidFill>
                <a:latin typeface="+mj-lt"/>
                <a:ea typeface="Verdana" panose="020B0604030504040204" pitchFamily="34" charset="0"/>
              </a:rPr>
            </a:br>
            <a:r>
              <a:rPr lang="ru-RU" sz="939" dirty="0">
                <a:solidFill>
                  <a:srgbClr val="546782"/>
                </a:solidFill>
                <a:latin typeface="+mj-lt"/>
                <a:ea typeface="Verdana" panose="020B0604030504040204" pitchFamily="34" charset="0"/>
              </a:rPr>
              <a:t>и актуализация статусов заявлений </a:t>
            </a:r>
            <a:br>
              <a:rPr lang="ru-RU" sz="939" dirty="0">
                <a:solidFill>
                  <a:srgbClr val="546782"/>
                </a:solidFill>
                <a:latin typeface="+mj-lt"/>
                <a:ea typeface="Verdana" panose="020B0604030504040204" pitchFamily="34" charset="0"/>
              </a:rPr>
            </a:br>
            <a:r>
              <a:rPr lang="ru-RU" sz="939" dirty="0">
                <a:solidFill>
                  <a:srgbClr val="546782"/>
                </a:solidFill>
                <a:latin typeface="+mj-lt"/>
                <a:ea typeface="Verdana" panose="020B0604030504040204" pitchFamily="34" charset="0"/>
              </a:rPr>
              <a:t>в </a:t>
            </a:r>
            <a:r>
              <a:rPr lang="ru-RU" sz="939" dirty="0">
                <a:gradFill>
                  <a:gsLst>
                    <a:gs pos="45000">
                      <a:srgbClr val="7614C7"/>
                    </a:gs>
                    <a:gs pos="100000">
                      <a:srgbClr val="CB2DA9"/>
                    </a:gs>
                  </a:gsLst>
                  <a:path path="shape">
                    <a:fillToRect l="50000" t="50000" r="50000" b="50000"/>
                  </a:path>
                </a:gradFill>
                <a:latin typeface="+mj-lt"/>
                <a:ea typeface="Verdana" panose="020B0604030504040204" pitchFamily="34" charset="0"/>
              </a:rPr>
              <a:t>АИС МФЦ</a:t>
            </a:r>
          </a:p>
        </p:txBody>
      </p:sp>
      <p:sp>
        <p:nvSpPr>
          <p:cNvPr id="29" name="Объект 2">
            <a:extLst>
              <a:ext uri="{FF2B5EF4-FFF2-40B4-BE49-F238E27FC236}">
                <a16:creationId xmlns:a16="http://schemas.microsoft.com/office/drawing/2014/main" id="{63C70F4F-951A-4E2D-BFE8-7528D1E691ED}"/>
              </a:ext>
            </a:extLst>
          </p:cNvPr>
          <p:cNvSpPr txBox="1">
            <a:spLocks/>
          </p:cNvSpPr>
          <p:nvPr/>
        </p:nvSpPr>
        <p:spPr>
          <a:xfrm>
            <a:off x="4617682" y="3418952"/>
            <a:ext cx="1578514" cy="7735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48796" indent="-148796" algn="l" defTabSz="595183" rtl="0" eaLnBrk="1" latinLnBrk="0" hangingPunct="1">
              <a:lnSpc>
                <a:spcPct val="90000"/>
              </a:lnSpc>
              <a:spcBef>
                <a:spcPts val="651"/>
              </a:spcBef>
              <a:buFont typeface="Arial" panose="020B0604020202020204" pitchFamily="34" charset="0"/>
              <a:buChar char="•"/>
              <a:defRPr sz="18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6387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5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43979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3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41570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39162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36753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34345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31936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29528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66415">
              <a:lnSpc>
                <a:spcPct val="100000"/>
              </a:lnSpc>
              <a:spcAft>
                <a:spcPts val="600"/>
              </a:spcAft>
              <a:buClr>
                <a:srgbClr val="99B1E6"/>
              </a:buClr>
              <a:buSzPct val="150000"/>
              <a:buNone/>
            </a:pPr>
            <a:r>
              <a:rPr lang="ru-RU" sz="939" dirty="0">
                <a:gradFill>
                  <a:gsLst>
                    <a:gs pos="45000">
                      <a:srgbClr val="7614C7"/>
                    </a:gs>
                    <a:gs pos="100000">
                      <a:srgbClr val="CB2DA9"/>
                    </a:gs>
                  </a:gsLst>
                  <a:path path="shape">
                    <a:fillToRect l="50000" t="50000" r="50000" b="50000"/>
                  </a:path>
                </a:gradFill>
                <a:latin typeface="+mj-lt"/>
                <a:ea typeface="Verdana" panose="020B0604030504040204" pitchFamily="34" charset="0"/>
              </a:rPr>
              <a:t>Маршрутизация запросов </a:t>
            </a:r>
            <a:r>
              <a:rPr lang="ru-RU" sz="939" dirty="0">
                <a:solidFill>
                  <a:srgbClr val="546782"/>
                </a:solidFill>
                <a:latin typeface="+mj-lt"/>
                <a:ea typeface="Verdana" panose="020B0604030504040204" pitchFamily="34" charset="0"/>
              </a:rPr>
              <a:t>по получению статусов заявлений через вид сведений </a:t>
            </a:r>
            <a:br>
              <a:rPr lang="ru-RU" sz="939" dirty="0">
                <a:solidFill>
                  <a:srgbClr val="546782"/>
                </a:solidFill>
                <a:latin typeface="+mj-lt"/>
                <a:ea typeface="Verdana" panose="020B0604030504040204" pitchFamily="34" charset="0"/>
              </a:rPr>
            </a:br>
            <a:r>
              <a:rPr lang="ru-RU" sz="939" dirty="0">
                <a:solidFill>
                  <a:srgbClr val="546782"/>
                </a:solidFill>
                <a:latin typeface="+mj-lt"/>
                <a:ea typeface="Verdana" panose="020B0604030504040204" pitchFamily="34" charset="0"/>
              </a:rPr>
              <a:t>до муниципальных МФЦ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612A1ED-F1EC-4999-85A5-0D3BEA4D0872}"/>
              </a:ext>
            </a:extLst>
          </p:cNvPr>
          <p:cNvSpPr/>
          <p:nvPr/>
        </p:nvSpPr>
        <p:spPr>
          <a:xfrm>
            <a:off x="6343008" y="3289855"/>
            <a:ext cx="1592905" cy="1174195"/>
          </a:xfrm>
          <a:prstGeom prst="rect">
            <a:avLst/>
          </a:prstGeom>
          <a:solidFill>
            <a:srgbClr val="8395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CB7BBBA7-BAC0-4162-8138-EDE0400D4BFC}"/>
              </a:ext>
            </a:extLst>
          </p:cNvPr>
          <p:cNvSpPr/>
          <p:nvPr/>
        </p:nvSpPr>
        <p:spPr>
          <a:xfrm>
            <a:off x="6350014" y="0"/>
            <a:ext cx="1585900" cy="1069894"/>
          </a:xfrm>
          <a:prstGeom prst="rect">
            <a:avLst/>
          </a:prstGeom>
          <a:solidFill>
            <a:srgbClr val="B6B9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0B3D9C68-8AAF-4228-A6EF-28EF13743F7E}"/>
              </a:ext>
            </a:extLst>
          </p:cNvPr>
          <p:cNvSpPr/>
          <p:nvPr/>
        </p:nvSpPr>
        <p:spPr>
          <a:xfrm>
            <a:off x="797900" y="-1"/>
            <a:ext cx="1859195" cy="1069895"/>
          </a:xfrm>
          <a:prstGeom prst="rect">
            <a:avLst/>
          </a:prstGeom>
          <a:solidFill>
            <a:srgbClr val="D9DC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FA8DF7F-CE3B-4F90-87B2-413C88B34E5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00" y="2182160"/>
            <a:ext cx="1866197" cy="1117672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57EC597A-A742-4BB3-AC25-F6AFB27F86A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914" t="11203" r="12753" b="13884"/>
          <a:stretch/>
        </p:blipFill>
        <p:spPr>
          <a:xfrm>
            <a:off x="6350014" y="1067918"/>
            <a:ext cx="1585900" cy="1119648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A15BC86D-3296-4B7C-BA69-8248DD9C9D8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52970" y="0"/>
            <a:ext cx="1797044" cy="1069894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587350CF-D1BB-4833-9CA3-E41920E5C29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60823" y="1069895"/>
            <a:ext cx="1892147" cy="1117672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A6CB2289-9970-4EED-961E-9195DE3F813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52970" y="2189541"/>
            <a:ext cx="1790038" cy="1117672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1A62FBF3-123C-4E37-BEA9-ECA43CEFC1FF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60823" y="3299720"/>
            <a:ext cx="1895876" cy="1164330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7AF64282-04EB-4887-8385-1498D0F66BB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457" y="324058"/>
            <a:ext cx="413697" cy="419804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33EBE7E6-4D15-44DA-80CD-288D2C325E4B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00" y="1"/>
            <a:ext cx="1859191" cy="1067918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F2883CBE-1962-4DF8-805E-81C8E1C95988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39279" y="3289855"/>
            <a:ext cx="1596636" cy="1174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0116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9000">
              <a:srgbClr val="CED2D8"/>
            </a:gs>
            <a:gs pos="0">
              <a:srgbClr val="EFF0F3"/>
            </a:gs>
          </a:gsLst>
          <a:lin ang="3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Номер слайда 70">
            <a:extLst>
              <a:ext uri="{FF2B5EF4-FFF2-40B4-BE49-F238E27FC236}">
                <a16:creationId xmlns:a16="http://schemas.microsoft.com/office/drawing/2014/main" id="{06C8BB7D-9623-42B9-BB57-026916AA2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D394C-D218-674C-9F66-87831560E4B4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50D3A3F-D302-43A7-9830-781A371ABF00}"/>
              </a:ext>
            </a:extLst>
          </p:cNvPr>
          <p:cNvSpPr txBox="1"/>
          <p:nvPr/>
        </p:nvSpPr>
        <p:spPr>
          <a:xfrm>
            <a:off x="1133821" y="279729"/>
            <a:ext cx="30510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gradFill flip="none" rotWithShape="1">
                  <a:gsLst>
                    <a:gs pos="0">
                      <a:srgbClr val="DD369D"/>
                    </a:gs>
                    <a:gs pos="60000">
                      <a:srgbClr val="9713CB"/>
                    </a:gs>
                    <a:gs pos="100000">
                      <a:srgbClr val="5A14C3"/>
                    </a:gs>
                  </a:gsLst>
                  <a:lin ang="2700000" scaled="1"/>
                  <a:tileRect/>
                </a:gradFill>
                <a:latin typeface="Basis Grotesque Pro" panose="02000503030000020004" pitchFamily="2" charset="0"/>
              </a:rPr>
              <a:t>Интерактивная форма</a:t>
            </a:r>
            <a:endParaRPr lang="ru-RU" sz="2800" b="1" dirty="0">
              <a:gradFill flip="none" rotWithShape="1">
                <a:gsLst>
                  <a:gs pos="0">
                    <a:srgbClr val="DD369D"/>
                  </a:gs>
                  <a:gs pos="60000">
                    <a:srgbClr val="9713CB"/>
                  </a:gs>
                  <a:gs pos="100000">
                    <a:srgbClr val="5A14C3"/>
                  </a:gs>
                </a:gsLst>
                <a:lin ang="2700000" scaled="1"/>
                <a:tileRect/>
              </a:gradFill>
              <a:latin typeface="Basis Grotesque Pro" panose="02000503030000020004" pitchFamily="2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1054B78-9D88-42EB-A09B-25FA3C5064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5762" y="925239"/>
            <a:ext cx="2261984" cy="1665937"/>
          </a:xfrm>
          <a:prstGeom prst="roundRect">
            <a:avLst>
              <a:gd name="adj" fmla="val 10316"/>
            </a:avLst>
          </a:prstGeom>
          <a:solidFill>
            <a:srgbClr val="E7E8ED"/>
          </a:solidFill>
          <a:ln>
            <a:noFill/>
          </a:ln>
          <a:effectLst>
            <a:outerShdw blurRad="38100" dist="63500" dir="12600000" sx="101000" sy="101000" algn="l" rotWithShape="0">
              <a:schemeClr val="tx2">
                <a:lumMod val="60000"/>
                <a:lumOff val="40000"/>
                <a:alpha val="40000"/>
              </a:schemeClr>
            </a:outerShdw>
          </a:effectLst>
        </p:spPr>
      </p:pic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38EC81BB-95CD-47A4-9CEB-4A1D9ED20D23}"/>
              </a:ext>
            </a:extLst>
          </p:cNvPr>
          <p:cNvGrpSpPr/>
          <p:nvPr/>
        </p:nvGrpSpPr>
        <p:grpSpPr>
          <a:xfrm>
            <a:off x="1434317" y="2358099"/>
            <a:ext cx="563031" cy="563811"/>
            <a:chOff x="991572" y="2341423"/>
            <a:chExt cx="563031" cy="563811"/>
          </a:xfrm>
        </p:grpSpPr>
        <p:grpSp>
          <p:nvGrpSpPr>
            <p:cNvPr id="40" name="Группа 39">
              <a:extLst>
                <a:ext uri="{FF2B5EF4-FFF2-40B4-BE49-F238E27FC236}">
                  <a16:creationId xmlns:a16="http://schemas.microsoft.com/office/drawing/2014/main" id="{AF7BE67F-4D3E-4F0B-B658-615417E10D15}"/>
                </a:ext>
              </a:extLst>
            </p:cNvPr>
            <p:cNvGrpSpPr/>
            <p:nvPr/>
          </p:nvGrpSpPr>
          <p:grpSpPr>
            <a:xfrm>
              <a:off x="991572" y="2341423"/>
              <a:ext cx="563031" cy="563811"/>
              <a:chOff x="4323713" y="2214128"/>
              <a:chExt cx="2204097" cy="2207153"/>
            </a:xfrm>
          </p:grpSpPr>
          <p:sp>
            <p:nvSpPr>
              <p:cNvPr id="42" name="Прямоугольник: скругленные углы 41">
                <a:extLst>
                  <a:ext uri="{FF2B5EF4-FFF2-40B4-BE49-F238E27FC236}">
                    <a16:creationId xmlns:a16="http://schemas.microsoft.com/office/drawing/2014/main" id="{833836A2-DB0E-42A8-9F94-EC8297901987}"/>
                  </a:ext>
                </a:extLst>
              </p:cNvPr>
              <p:cNvSpPr/>
              <p:nvPr/>
            </p:nvSpPr>
            <p:spPr>
              <a:xfrm>
                <a:off x="4323713" y="2214128"/>
                <a:ext cx="2204097" cy="2207153"/>
              </a:xfrm>
              <a:prstGeom prst="roundRect">
                <a:avLst/>
              </a:prstGeom>
              <a:solidFill>
                <a:srgbClr val="E7E8ED"/>
              </a:solidFill>
              <a:ln>
                <a:noFill/>
              </a:ln>
              <a:effectLst>
                <a:outerShdw blurRad="139700" dist="63500" dir="13080000" sx="103000" sy="103000" algn="tr" rotWithShape="0">
                  <a:schemeClr val="bg1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50"/>
              </a:p>
            </p:txBody>
          </p:sp>
          <p:sp>
            <p:nvSpPr>
              <p:cNvPr id="44" name="Прямоугольник: скругленные углы 43">
                <a:extLst>
                  <a:ext uri="{FF2B5EF4-FFF2-40B4-BE49-F238E27FC236}">
                    <a16:creationId xmlns:a16="http://schemas.microsoft.com/office/drawing/2014/main" id="{AA4AC6FD-8B84-445C-BB6F-DF3D3A582B87}"/>
                  </a:ext>
                </a:extLst>
              </p:cNvPr>
              <p:cNvSpPr/>
              <p:nvPr/>
            </p:nvSpPr>
            <p:spPr>
              <a:xfrm>
                <a:off x="4323713" y="2214128"/>
                <a:ext cx="2204097" cy="2207153"/>
              </a:xfrm>
              <a:prstGeom prst="roundRect">
                <a:avLst/>
              </a:prstGeom>
              <a:solidFill>
                <a:srgbClr val="E7E8ED"/>
              </a:solidFill>
              <a:ln>
                <a:noFill/>
              </a:ln>
              <a:effectLst>
                <a:outerShdw blurRad="38100" dist="63500" dir="3780000" sx="101000" sy="101000" algn="l" rotWithShape="0">
                  <a:schemeClr val="tx2">
                    <a:lumMod val="60000"/>
                    <a:lumOff val="40000"/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50"/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037D687-1035-40DA-954E-375B36E0F4EF}"/>
                </a:ext>
              </a:extLst>
            </p:cNvPr>
            <p:cNvSpPr txBox="1"/>
            <p:nvPr/>
          </p:nvSpPr>
          <p:spPr>
            <a:xfrm>
              <a:off x="991572" y="2423273"/>
              <a:ext cx="5630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>
                  <a:gradFill flip="none" rotWithShape="1">
                    <a:gsLst>
                      <a:gs pos="0">
                        <a:srgbClr val="DD369D"/>
                      </a:gs>
                      <a:gs pos="60000">
                        <a:srgbClr val="9713CB"/>
                      </a:gs>
                      <a:gs pos="100000">
                        <a:srgbClr val="5A14C3"/>
                      </a:gs>
                    </a:gsLst>
                    <a:lin ang="2700000" scaled="1"/>
                    <a:tileRect/>
                  </a:gradFill>
                  <a:latin typeface="Basis Grotesque Pro" panose="02000503030000020004" pitchFamily="2" charset="0"/>
                </a:rPr>
                <a:t>1</a:t>
              </a:r>
            </a:p>
          </p:txBody>
        </p:sp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FAFDE06-AE19-4858-8441-B128C2A1122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3922" y="716231"/>
            <a:ext cx="2190052" cy="1665937"/>
          </a:xfrm>
          <a:prstGeom prst="roundRect">
            <a:avLst>
              <a:gd name="adj" fmla="val 6512"/>
            </a:avLst>
          </a:prstGeom>
          <a:solidFill>
            <a:srgbClr val="E7E8ED"/>
          </a:solidFill>
          <a:ln>
            <a:noFill/>
          </a:ln>
          <a:effectLst>
            <a:outerShdw blurRad="38100" dist="63500" dir="12600000" sx="101000" sy="101000" algn="l" rotWithShape="0">
              <a:schemeClr val="tx2">
                <a:lumMod val="60000"/>
                <a:lumOff val="40000"/>
                <a:alpha val="40000"/>
              </a:schemeClr>
            </a:outerShdw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0F0980F-46BF-4BF8-A45B-E6B57081981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87491" y="2812641"/>
            <a:ext cx="2476954" cy="1496657"/>
          </a:xfrm>
          <a:prstGeom prst="roundRect">
            <a:avLst>
              <a:gd name="adj" fmla="val 7291"/>
            </a:avLst>
          </a:prstGeom>
          <a:solidFill>
            <a:srgbClr val="E7E8ED"/>
          </a:solidFill>
          <a:ln>
            <a:noFill/>
          </a:ln>
          <a:effectLst>
            <a:outerShdw blurRad="38100" dist="63500" dir="12600000" sx="101000" sy="101000" algn="l" rotWithShape="0">
              <a:schemeClr val="tx2">
                <a:lumMod val="60000"/>
                <a:lumOff val="40000"/>
                <a:alpha val="40000"/>
              </a:schemeClr>
            </a:outerShdw>
          </a:effectLst>
        </p:spPr>
      </p:pic>
      <p:grpSp>
        <p:nvGrpSpPr>
          <p:cNvPr id="46" name="Группа 45">
            <a:extLst>
              <a:ext uri="{FF2B5EF4-FFF2-40B4-BE49-F238E27FC236}">
                <a16:creationId xmlns:a16="http://schemas.microsoft.com/office/drawing/2014/main" id="{218EDF21-537E-40B4-A31C-D499CB2A58AC}"/>
              </a:ext>
            </a:extLst>
          </p:cNvPr>
          <p:cNvGrpSpPr/>
          <p:nvPr/>
        </p:nvGrpSpPr>
        <p:grpSpPr>
          <a:xfrm>
            <a:off x="4392017" y="2530735"/>
            <a:ext cx="563031" cy="563811"/>
            <a:chOff x="991572" y="2341423"/>
            <a:chExt cx="563031" cy="563811"/>
          </a:xfrm>
        </p:grpSpPr>
        <p:grpSp>
          <p:nvGrpSpPr>
            <p:cNvPr id="48" name="Группа 47">
              <a:extLst>
                <a:ext uri="{FF2B5EF4-FFF2-40B4-BE49-F238E27FC236}">
                  <a16:creationId xmlns:a16="http://schemas.microsoft.com/office/drawing/2014/main" id="{BD8B5D62-A1FE-41C7-B241-F90E44ED26DE}"/>
                </a:ext>
              </a:extLst>
            </p:cNvPr>
            <p:cNvGrpSpPr/>
            <p:nvPr/>
          </p:nvGrpSpPr>
          <p:grpSpPr>
            <a:xfrm>
              <a:off x="991572" y="2341423"/>
              <a:ext cx="563031" cy="563811"/>
              <a:chOff x="4323713" y="2214128"/>
              <a:chExt cx="2204097" cy="2207153"/>
            </a:xfrm>
          </p:grpSpPr>
          <p:sp>
            <p:nvSpPr>
              <p:cNvPr id="52" name="Прямоугольник: скругленные углы 51">
                <a:extLst>
                  <a:ext uri="{FF2B5EF4-FFF2-40B4-BE49-F238E27FC236}">
                    <a16:creationId xmlns:a16="http://schemas.microsoft.com/office/drawing/2014/main" id="{1F5820DD-A0D4-4621-81A9-74C615BB3B87}"/>
                  </a:ext>
                </a:extLst>
              </p:cNvPr>
              <p:cNvSpPr/>
              <p:nvPr/>
            </p:nvSpPr>
            <p:spPr>
              <a:xfrm>
                <a:off x="4323713" y="2214128"/>
                <a:ext cx="2204097" cy="2207153"/>
              </a:xfrm>
              <a:prstGeom prst="roundRect">
                <a:avLst/>
              </a:prstGeom>
              <a:solidFill>
                <a:srgbClr val="E7E8ED"/>
              </a:solidFill>
              <a:ln>
                <a:noFill/>
              </a:ln>
              <a:effectLst>
                <a:outerShdw blurRad="139700" dist="63500" dir="13080000" sx="103000" sy="103000" algn="tr" rotWithShape="0">
                  <a:schemeClr val="bg1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50"/>
              </a:p>
            </p:txBody>
          </p:sp>
          <p:sp>
            <p:nvSpPr>
              <p:cNvPr id="54" name="Прямоугольник: скругленные углы 53">
                <a:extLst>
                  <a:ext uri="{FF2B5EF4-FFF2-40B4-BE49-F238E27FC236}">
                    <a16:creationId xmlns:a16="http://schemas.microsoft.com/office/drawing/2014/main" id="{15C44199-417C-46A9-BFE5-62DA47967099}"/>
                  </a:ext>
                </a:extLst>
              </p:cNvPr>
              <p:cNvSpPr/>
              <p:nvPr/>
            </p:nvSpPr>
            <p:spPr>
              <a:xfrm>
                <a:off x="4323713" y="2214128"/>
                <a:ext cx="2204097" cy="2207153"/>
              </a:xfrm>
              <a:prstGeom prst="roundRect">
                <a:avLst/>
              </a:prstGeom>
              <a:solidFill>
                <a:srgbClr val="E7E8ED"/>
              </a:solidFill>
              <a:ln>
                <a:noFill/>
              </a:ln>
              <a:effectLst>
                <a:outerShdw blurRad="38100" dist="63500" dir="3780000" sx="101000" sy="101000" algn="l" rotWithShape="0">
                  <a:schemeClr val="tx2">
                    <a:lumMod val="60000"/>
                    <a:lumOff val="40000"/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50"/>
              </a:p>
            </p:txBody>
          </p:sp>
        </p:grp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CF0F9CE5-350B-4B67-8E5B-E422F69EB07A}"/>
                </a:ext>
              </a:extLst>
            </p:cNvPr>
            <p:cNvSpPr txBox="1"/>
            <p:nvPr/>
          </p:nvSpPr>
          <p:spPr>
            <a:xfrm>
              <a:off x="991572" y="2423273"/>
              <a:ext cx="5630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>
                  <a:gradFill flip="none" rotWithShape="1">
                    <a:gsLst>
                      <a:gs pos="0">
                        <a:srgbClr val="DD369D"/>
                      </a:gs>
                      <a:gs pos="60000">
                        <a:srgbClr val="9713CB"/>
                      </a:gs>
                      <a:gs pos="100000">
                        <a:srgbClr val="5A14C3"/>
                      </a:gs>
                    </a:gsLst>
                    <a:lin ang="2700000" scaled="1"/>
                    <a:tileRect/>
                  </a:gradFill>
                  <a:latin typeface="Basis Grotesque Pro" panose="02000503030000020004" pitchFamily="2" charset="0"/>
                </a:rPr>
                <a:t>3</a:t>
              </a:r>
            </a:p>
          </p:txBody>
        </p:sp>
      </p:grpSp>
      <p:grpSp>
        <p:nvGrpSpPr>
          <p:cNvPr id="55" name="Группа 54">
            <a:extLst>
              <a:ext uri="{FF2B5EF4-FFF2-40B4-BE49-F238E27FC236}">
                <a16:creationId xmlns:a16="http://schemas.microsoft.com/office/drawing/2014/main" id="{13715B9A-5CB0-4577-9537-7CB977F6782C}"/>
              </a:ext>
            </a:extLst>
          </p:cNvPr>
          <p:cNvGrpSpPr/>
          <p:nvPr/>
        </p:nvGrpSpPr>
        <p:grpSpPr>
          <a:xfrm>
            <a:off x="5682458" y="252518"/>
            <a:ext cx="563031" cy="563811"/>
            <a:chOff x="991572" y="2341423"/>
            <a:chExt cx="563031" cy="563811"/>
          </a:xfrm>
        </p:grpSpPr>
        <p:grpSp>
          <p:nvGrpSpPr>
            <p:cNvPr id="56" name="Группа 55">
              <a:extLst>
                <a:ext uri="{FF2B5EF4-FFF2-40B4-BE49-F238E27FC236}">
                  <a16:creationId xmlns:a16="http://schemas.microsoft.com/office/drawing/2014/main" id="{E0BB8ED4-5BC8-4C68-A346-46598AE65ECF}"/>
                </a:ext>
              </a:extLst>
            </p:cNvPr>
            <p:cNvGrpSpPr/>
            <p:nvPr/>
          </p:nvGrpSpPr>
          <p:grpSpPr>
            <a:xfrm>
              <a:off x="991572" y="2341423"/>
              <a:ext cx="563031" cy="563811"/>
              <a:chOff x="4323713" y="2214128"/>
              <a:chExt cx="2204097" cy="2207153"/>
            </a:xfrm>
          </p:grpSpPr>
          <p:sp>
            <p:nvSpPr>
              <p:cNvPr id="59" name="Прямоугольник: скругленные углы 58">
                <a:extLst>
                  <a:ext uri="{FF2B5EF4-FFF2-40B4-BE49-F238E27FC236}">
                    <a16:creationId xmlns:a16="http://schemas.microsoft.com/office/drawing/2014/main" id="{E857A890-8D7E-4A2A-8AD3-8F42688AF563}"/>
                  </a:ext>
                </a:extLst>
              </p:cNvPr>
              <p:cNvSpPr/>
              <p:nvPr/>
            </p:nvSpPr>
            <p:spPr>
              <a:xfrm>
                <a:off x="4323713" y="2214128"/>
                <a:ext cx="2204097" cy="2207153"/>
              </a:xfrm>
              <a:prstGeom prst="roundRect">
                <a:avLst/>
              </a:prstGeom>
              <a:solidFill>
                <a:srgbClr val="E7E8ED"/>
              </a:solidFill>
              <a:ln>
                <a:noFill/>
              </a:ln>
              <a:effectLst>
                <a:outerShdw blurRad="139700" dist="63500" dir="13080000" sx="103000" sy="103000" algn="tr" rotWithShape="0">
                  <a:schemeClr val="bg1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50"/>
              </a:p>
            </p:txBody>
          </p:sp>
          <p:sp>
            <p:nvSpPr>
              <p:cNvPr id="60" name="Прямоугольник: скругленные углы 59">
                <a:extLst>
                  <a:ext uri="{FF2B5EF4-FFF2-40B4-BE49-F238E27FC236}">
                    <a16:creationId xmlns:a16="http://schemas.microsoft.com/office/drawing/2014/main" id="{9241897F-4824-4867-AB0B-8D9D5724D9C1}"/>
                  </a:ext>
                </a:extLst>
              </p:cNvPr>
              <p:cNvSpPr/>
              <p:nvPr/>
            </p:nvSpPr>
            <p:spPr>
              <a:xfrm>
                <a:off x="4323713" y="2214128"/>
                <a:ext cx="2204097" cy="2207153"/>
              </a:xfrm>
              <a:prstGeom prst="roundRect">
                <a:avLst/>
              </a:prstGeom>
              <a:solidFill>
                <a:srgbClr val="E7E8ED"/>
              </a:solidFill>
              <a:ln>
                <a:noFill/>
              </a:ln>
              <a:effectLst>
                <a:outerShdw blurRad="38100" dist="63500" dir="3780000" sx="101000" sy="101000" algn="l" rotWithShape="0">
                  <a:schemeClr val="tx2">
                    <a:lumMod val="60000"/>
                    <a:lumOff val="40000"/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50"/>
              </a:p>
            </p:txBody>
          </p:sp>
        </p:grp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F0A170CA-B7A4-459A-844D-787EA43152A0}"/>
                </a:ext>
              </a:extLst>
            </p:cNvPr>
            <p:cNvSpPr txBox="1"/>
            <p:nvPr/>
          </p:nvSpPr>
          <p:spPr>
            <a:xfrm>
              <a:off x="991572" y="2423273"/>
              <a:ext cx="5630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>
                  <a:gradFill flip="none" rotWithShape="1">
                    <a:gsLst>
                      <a:gs pos="0">
                        <a:srgbClr val="DD369D"/>
                      </a:gs>
                      <a:gs pos="60000">
                        <a:srgbClr val="9713CB"/>
                      </a:gs>
                      <a:gs pos="100000">
                        <a:srgbClr val="5A14C3"/>
                      </a:gs>
                    </a:gsLst>
                    <a:lin ang="2700000" scaled="1"/>
                    <a:tileRect/>
                  </a:gradFill>
                  <a:latin typeface="Basis Grotesque Pro" panose="02000503030000020004" pitchFamily="2" charset="0"/>
                </a:rPr>
                <a:t>2</a:t>
              </a:r>
            </a:p>
          </p:txBody>
        </p:sp>
      </p:grp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2C01739-4A1E-4CB1-BCB2-552B19C8871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1992" y="2152558"/>
            <a:ext cx="1853179" cy="2085437"/>
          </a:xfrm>
          <a:prstGeom prst="roundRect">
            <a:avLst>
              <a:gd name="adj" fmla="val 10316"/>
            </a:avLst>
          </a:prstGeom>
          <a:solidFill>
            <a:srgbClr val="E7E8ED"/>
          </a:solidFill>
          <a:ln>
            <a:noFill/>
          </a:ln>
          <a:effectLst>
            <a:outerShdw blurRad="38100" dist="63500" dir="12600000" sx="101000" sy="101000" algn="l" rotWithShape="0">
              <a:schemeClr val="tx2">
                <a:lumMod val="60000"/>
                <a:lumOff val="40000"/>
                <a:alpha val="40000"/>
              </a:schemeClr>
            </a:outerShdw>
          </a:effectLst>
        </p:spPr>
      </p:pic>
      <p:grpSp>
        <p:nvGrpSpPr>
          <p:cNvPr id="61" name="Группа 60">
            <a:extLst>
              <a:ext uri="{FF2B5EF4-FFF2-40B4-BE49-F238E27FC236}">
                <a16:creationId xmlns:a16="http://schemas.microsoft.com/office/drawing/2014/main" id="{566FCDD9-5C12-4B92-B521-07AAA6E35685}"/>
              </a:ext>
            </a:extLst>
          </p:cNvPr>
          <p:cNvGrpSpPr/>
          <p:nvPr/>
        </p:nvGrpSpPr>
        <p:grpSpPr>
          <a:xfrm>
            <a:off x="7205469" y="1870652"/>
            <a:ext cx="563031" cy="563811"/>
            <a:chOff x="991572" y="2341423"/>
            <a:chExt cx="563031" cy="563811"/>
          </a:xfrm>
        </p:grpSpPr>
        <p:grpSp>
          <p:nvGrpSpPr>
            <p:cNvPr id="62" name="Группа 61">
              <a:extLst>
                <a:ext uri="{FF2B5EF4-FFF2-40B4-BE49-F238E27FC236}">
                  <a16:creationId xmlns:a16="http://schemas.microsoft.com/office/drawing/2014/main" id="{EB90E95C-6750-4493-97EB-670190FC4537}"/>
                </a:ext>
              </a:extLst>
            </p:cNvPr>
            <p:cNvGrpSpPr/>
            <p:nvPr/>
          </p:nvGrpSpPr>
          <p:grpSpPr>
            <a:xfrm>
              <a:off x="991572" y="2341423"/>
              <a:ext cx="563031" cy="563811"/>
              <a:chOff x="4323713" y="2214128"/>
              <a:chExt cx="2204097" cy="2207153"/>
            </a:xfrm>
          </p:grpSpPr>
          <p:sp>
            <p:nvSpPr>
              <p:cNvPr id="64" name="Прямоугольник: скругленные углы 63">
                <a:extLst>
                  <a:ext uri="{FF2B5EF4-FFF2-40B4-BE49-F238E27FC236}">
                    <a16:creationId xmlns:a16="http://schemas.microsoft.com/office/drawing/2014/main" id="{B97B820F-0B0A-4898-82FE-59D567CA9A7F}"/>
                  </a:ext>
                </a:extLst>
              </p:cNvPr>
              <p:cNvSpPr/>
              <p:nvPr/>
            </p:nvSpPr>
            <p:spPr>
              <a:xfrm>
                <a:off x="4323713" y="2214128"/>
                <a:ext cx="2204097" cy="2207153"/>
              </a:xfrm>
              <a:prstGeom prst="roundRect">
                <a:avLst/>
              </a:prstGeom>
              <a:solidFill>
                <a:srgbClr val="E7E8ED"/>
              </a:solidFill>
              <a:ln>
                <a:noFill/>
              </a:ln>
              <a:effectLst>
                <a:outerShdw blurRad="139700" dist="63500" dir="13080000" sx="103000" sy="103000" algn="tr" rotWithShape="0">
                  <a:schemeClr val="bg1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50"/>
              </a:p>
            </p:txBody>
          </p:sp>
          <p:sp>
            <p:nvSpPr>
              <p:cNvPr id="65" name="Прямоугольник: скругленные углы 64">
                <a:extLst>
                  <a:ext uri="{FF2B5EF4-FFF2-40B4-BE49-F238E27FC236}">
                    <a16:creationId xmlns:a16="http://schemas.microsoft.com/office/drawing/2014/main" id="{217C5E30-63C7-4B33-B5FA-20F665D2EB3B}"/>
                  </a:ext>
                </a:extLst>
              </p:cNvPr>
              <p:cNvSpPr/>
              <p:nvPr/>
            </p:nvSpPr>
            <p:spPr>
              <a:xfrm>
                <a:off x="4323713" y="2214128"/>
                <a:ext cx="2204097" cy="2207153"/>
              </a:xfrm>
              <a:prstGeom prst="roundRect">
                <a:avLst/>
              </a:prstGeom>
              <a:solidFill>
                <a:srgbClr val="E7E8ED"/>
              </a:solidFill>
              <a:ln>
                <a:noFill/>
              </a:ln>
              <a:effectLst>
                <a:outerShdw blurRad="38100" dist="63500" dir="3780000" sx="101000" sy="101000" algn="l" rotWithShape="0">
                  <a:schemeClr val="tx2">
                    <a:lumMod val="60000"/>
                    <a:lumOff val="40000"/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50"/>
              </a:p>
            </p:txBody>
          </p:sp>
        </p:grp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998915C2-42F3-4269-9305-DC0599819824}"/>
                </a:ext>
              </a:extLst>
            </p:cNvPr>
            <p:cNvSpPr txBox="1"/>
            <p:nvPr/>
          </p:nvSpPr>
          <p:spPr>
            <a:xfrm>
              <a:off x="991572" y="2423273"/>
              <a:ext cx="5630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>
                  <a:gradFill flip="none" rotWithShape="1">
                    <a:gsLst>
                      <a:gs pos="0">
                        <a:srgbClr val="DD369D"/>
                      </a:gs>
                      <a:gs pos="60000">
                        <a:srgbClr val="9713CB"/>
                      </a:gs>
                      <a:gs pos="100000">
                        <a:srgbClr val="5A14C3"/>
                      </a:gs>
                    </a:gsLst>
                    <a:lin ang="2700000" scaled="1"/>
                    <a:tileRect/>
                  </a:gradFill>
                  <a:latin typeface="Basis Grotesque Pro" panose="02000503030000020004" pitchFamily="2" charset="0"/>
                </a:rPr>
                <a:t>4</a:t>
              </a:r>
            </a:p>
          </p:txBody>
        </p:sp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F5A919C1-C14B-41B1-B6A2-F41D0B03D0D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9799" y="323439"/>
            <a:ext cx="350483" cy="349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156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8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id="{D12D36DB-6CAA-4E7E-AA75-5C10441789A0}"/>
              </a:ext>
            </a:extLst>
          </p:cNvPr>
          <p:cNvGrpSpPr/>
          <p:nvPr/>
        </p:nvGrpSpPr>
        <p:grpSpPr>
          <a:xfrm>
            <a:off x="4340006" y="2586903"/>
            <a:ext cx="3316239" cy="1583948"/>
            <a:chOff x="1219318" y="1685927"/>
            <a:chExt cx="3962282" cy="2462233"/>
          </a:xfrm>
        </p:grpSpPr>
        <p:sp>
          <p:nvSpPr>
            <p:cNvPr id="105" name="Прямоугольник: скругленные углы 104">
              <a:extLst>
                <a:ext uri="{FF2B5EF4-FFF2-40B4-BE49-F238E27FC236}">
                  <a16:creationId xmlns:a16="http://schemas.microsoft.com/office/drawing/2014/main" id="{9434AEC7-F53E-43BB-A370-71C5F0EFBDB1}"/>
                </a:ext>
              </a:extLst>
            </p:cNvPr>
            <p:cNvSpPr/>
            <p:nvPr/>
          </p:nvSpPr>
          <p:spPr>
            <a:xfrm rot="5400000">
              <a:off x="1969344" y="935901"/>
              <a:ext cx="2462230" cy="3962282"/>
            </a:xfrm>
            <a:prstGeom prst="roundRect">
              <a:avLst/>
            </a:prstGeom>
            <a:solidFill>
              <a:srgbClr val="E7E8ED"/>
            </a:solidFill>
            <a:ln>
              <a:noFill/>
            </a:ln>
            <a:effectLst>
              <a:outerShdw blurRad="165100" dist="101600" dir="16860000" sx="106000" sy="106000" algn="tr" rotWithShape="0">
                <a:schemeClr val="bg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/>
            </a:p>
          </p:txBody>
        </p:sp>
        <p:sp>
          <p:nvSpPr>
            <p:cNvPr id="106" name="Прямоугольник: скругленные углы 105">
              <a:extLst>
                <a:ext uri="{FF2B5EF4-FFF2-40B4-BE49-F238E27FC236}">
                  <a16:creationId xmlns:a16="http://schemas.microsoft.com/office/drawing/2014/main" id="{3E4314BA-63C9-4E2F-87A3-F565BFB0843C}"/>
                </a:ext>
              </a:extLst>
            </p:cNvPr>
            <p:cNvSpPr/>
            <p:nvPr/>
          </p:nvSpPr>
          <p:spPr>
            <a:xfrm rot="5400000">
              <a:off x="1969344" y="935904"/>
              <a:ext cx="2462230" cy="3962282"/>
            </a:xfrm>
            <a:prstGeom prst="roundRect">
              <a:avLst/>
            </a:prstGeom>
            <a:solidFill>
              <a:srgbClr val="E7E8ED"/>
            </a:solidFill>
            <a:ln>
              <a:noFill/>
            </a:ln>
            <a:effectLst>
              <a:outerShdw blurRad="177800" dist="127000" dir="3780000" sx="102000" sy="102000" algn="l" rotWithShape="0">
                <a:schemeClr val="tx2">
                  <a:lumMod val="60000"/>
                  <a:lumOff val="4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/>
            </a:p>
          </p:txBody>
        </p:sp>
      </p:grpSp>
      <p:grpSp>
        <p:nvGrpSpPr>
          <p:cNvPr id="100" name="Группа 99">
            <a:extLst>
              <a:ext uri="{FF2B5EF4-FFF2-40B4-BE49-F238E27FC236}">
                <a16:creationId xmlns:a16="http://schemas.microsoft.com/office/drawing/2014/main" id="{F2294AC3-E387-4EDB-8F06-5399A9A56AA6}"/>
              </a:ext>
            </a:extLst>
          </p:cNvPr>
          <p:cNvGrpSpPr/>
          <p:nvPr/>
        </p:nvGrpSpPr>
        <p:grpSpPr>
          <a:xfrm>
            <a:off x="6303636" y="835797"/>
            <a:ext cx="1286426" cy="1411448"/>
            <a:chOff x="1219318" y="1685927"/>
            <a:chExt cx="3962282" cy="2462231"/>
          </a:xfrm>
        </p:grpSpPr>
        <p:sp>
          <p:nvSpPr>
            <p:cNvPr id="101" name="Прямоугольник: скругленные углы 100">
              <a:extLst>
                <a:ext uri="{FF2B5EF4-FFF2-40B4-BE49-F238E27FC236}">
                  <a16:creationId xmlns:a16="http://schemas.microsoft.com/office/drawing/2014/main" id="{8624F374-2D66-42A4-8E42-BC583954B07A}"/>
                </a:ext>
              </a:extLst>
            </p:cNvPr>
            <p:cNvSpPr/>
            <p:nvPr/>
          </p:nvSpPr>
          <p:spPr>
            <a:xfrm rot="5400000">
              <a:off x="1969344" y="935901"/>
              <a:ext cx="2462230" cy="3962282"/>
            </a:xfrm>
            <a:prstGeom prst="roundRect">
              <a:avLst/>
            </a:prstGeom>
            <a:solidFill>
              <a:srgbClr val="E7E8ED"/>
            </a:solidFill>
            <a:ln>
              <a:noFill/>
            </a:ln>
            <a:effectLst>
              <a:outerShdw blurRad="165100" dist="101600" dir="16860000" sx="106000" sy="106000" algn="tr" rotWithShape="0">
                <a:schemeClr val="bg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/>
            </a:p>
          </p:txBody>
        </p:sp>
        <p:sp>
          <p:nvSpPr>
            <p:cNvPr id="102" name="Прямоугольник: скругленные углы 101">
              <a:extLst>
                <a:ext uri="{FF2B5EF4-FFF2-40B4-BE49-F238E27FC236}">
                  <a16:creationId xmlns:a16="http://schemas.microsoft.com/office/drawing/2014/main" id="{62A46CE5-7BDF-4DB3-83C8-E610972713A3}"/>
                </a:ext>
              </a:extLst>
            </p:cNvPr>
            <p:cNvSpPr/>
            <p:nvPr/>
          </p:nvSpPr>
          <p:spPr>
            <a:xfrm rot="5400000">
              <a:off x="1969344" y="935903"/>
              <a:ext cx="2462229" cy="3962282"/>
            </a:xfrm>
            <a:prstGeom prst="roundRect">
              <a:avLst/>
            </a:prstGeom>
            <a:solidFill>
              <a:srgbClr val="E7E8ED"/>
            </a:solidFill>
            <a:ln>
              <a:noFill/>
            </a:ln>
            <a:effectLst>
              <a:outerShdw blurRad="177800" dist="127000" dir="3780000" sx="102000" sy="102000" algn="l" rotWithShape="0">
                <a:schemeClr val="tx2">
                  <a:lumMod val="60000"/>
                  <a:lumOff val="4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/>
            </a:p>
          </p:txBody>
        </p:sp>
      </p:grpSp>
      <p:sp>
        <p:nvSpPr>
          <p:cNvPr id="103" name="Объект 2">
            <a:extLst>
              <a:ext uri="{FF2B5EF4-FFF2-40B4-BE49-F238E27FC236}">
                <a16:creationId xmlns:a16="http://schemas.microsoft.com/office/drawing/2014/main" id="{A303E793-3CA4-4544-94A9-3DCF79027902}"/>
              </a:ext>
            </a:extLst>
          </p:cNvPr>
          <p:cNvSpPr txBox="1">
            <a:spLocks/>
          </p:cNvSpPr>
          <p:nvPr/>
        </p:nvSpPr>
        <p:spPr>
          <a:xfrm>
            <a:off x="6263385" y="898971"/>
            <a:ext cx="1403159" cy="309203"/>
          </a:xfrm>
          <a:prstGeom prst="rect">
            <a:avLst/>
          </a:prstGeom>
        </p:spPr>
        <p:txBody>
          <a:bodyPr vert="horz" lIns="91438" tIns="45719" rIns="91438" bIns="45719" rtlCol="0">
            <a:noAutofit/>
          </a:bodyPr>
          <a:lstStyle/>
          <a:p>
            <a:pPr algn="ctr" defTabSz="666400">
              <a:lnSpc>
                <a:spcPct val="120000"/>
              </a:lnSpc>
              <a:spcBef>
                <a:spcPts val="591"/>
              </a:spcBef>
              <a:defRPr/>
            </a:pPr>
            <a:r>
              <a:rPr lang="ru-RU" sz="939" dirty="0">
                <a:solidFill>
                  <a:srgbClr val="546782"/>
                </a:solidFill>
                <a:latin typeface="+mj-lt"/>
                <a:ea typeface="Verdana" panose="020B0604030504040204" pitchFamily="34" charset="0"/>
              </a:rPr>
              <a:t>База данных </a:t>
            </a:r>
            <a:r>
              <a:rPr lang="en-US" sz="939" dirty="0">
                <a:solidFill>
                  <a:srgbClr val="546782"/>
                </a:solidFill>
                <a:latin typeface="+mj-lt"/>
                <a:ea typeface="Verdana" panose="020B0604030504040204" pitchFamily="34" charset="0"/>
              </a:rPr>
              <a:t>SQL</a:t>
            </a:r>
            <a:endParaRPr lang="ru-RU" sz="939" dirty="0">
              <a:solidFill>
                <a:srgbClr val="546782"/>
              </a:solidFill>
              <a:latin typeface="+mj-lt"/>
              <a:ea typeface="Verdana" panose="020B0604030504040204" pitchFamily="34" charset="0"/>
            </a:endParaRPr>
          </a:p>
        </p:txBody>
      </p:sp>
      <p:grpSp>
        <p:nvGrpSpPr>
          <p:cNvPr id="96" name="Группа 95">
            <a:extLst>
              <a:ext uri="{FF2B5EF4-FFF2-40B4-BE49-F238E27FC236}">
                <a16:creationId xmlns:a16="http://schemas.microsoft.com/office/drawing/2014/main" id="{CE231022-68AB-49A1-8917-853FA17B4B40}"/>
              </a:ext>
            </a:extLst>
          </p:cNvPr>
          <p:cNvGrpSpPr/>
          <p:nvPr/>
        </p:nvGrpSpPr>
        <p:grpSpPr>
          <a:xfrm>
            <a:off x="4619692" y="835797"/>
            <a:ext cx="1286426" cy="1411448"/>
            <a:chOff x="1219318" y="1685927"/>
            <a:chExt cx="3962282" cy="2462231"/>
          </a:xfrm>
        </p:grpSpPr>
        <p:sp>
          <p:nvSpPr>
            <p:cNvPr id="97" name="Прямоугольник: скругленные углы 96">
              <a:extLst>
                <a:ext uri="{FF2B5EF4-FFF2-40B4-BE49-F238E27FC236}">
                  <a16:creationId xmlns:a16="http://schemas.microsoft.com/office/drawing/2014/main" id="{4150EFE1-D64C-49DB-9C65-4F4FAA9D1B1A}"/>
                </a:ext>
              </a:extLst>
            </p:cNvPr>
            <p:cNvSpPr/>
            <p:nvPr/>
          </p:nvSpPr>
          <p:spPr>
            <a:xfrm rot="5400000">
              <a:off x="1969344" y="935901"/>
              <a:ext cx="2462230" cy="3962282"/>
            </a:xfrm>
            <a:prstGeom prst="roundRect">
              <a:avLst/>
            </a:prstGeom>
            <a:solidFill>
              <a:srgbClr val="E7E8ED"/>
            </a:solidFill>
            <a:ln>
              <a:noFill/>
            </a:ln>
            <a:effectLst>
              <a:outerShdw blurRad="165100" dist="101600" dir="16860000" sx="106000" sy="106000" algn="tr" rotWithShape="0">
                <a:schemeClr val="bg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/>
            </a:p>
          </p:txBody>
        </p:sp>
        <p:sp>
          <p:nvSpPr>
            <p:cNvPr id="98" name="Прямоугольник: скругленные углы 97">
              <a:extLst>
                <a:ext uri="{FF2B5EF4-FFF2-40B4-BE49-F238E27FC236}">
                  <a16:creationId xmlns:a16="http://schemas.microsoft.com/office/drawing/2014/main" id="{2F29DF15-3F7C-40E9-AC9F-61B78C3CA364}"/>
                </a:ext>
              </a:extLst>
            </p:cNvPr>
            <p:cNvSpPr/>
            <p:nvPr/>
          </p:nvSpPr>
          <p:spPr>
            <a:xfrm rot="5400000">
              <a:off x="1969344" y="935903"/>
              <a:ext cx="2462229" cy="3962282"/>
            </a:xfrm>
            <a:prstGeom prst="roundRect">
              <a:avLst/>
            </a:prstGeom>
            <a:solidFill>
              <a:srgbClr val="E7E8ED"/>
            </a:solidFill>
            <a:ln>
              <a:noFill/>
            </a:ln>
            <a:effectLst>
              <a:outerShdw blurRad="177800" dist="127000" dir="3780000" sx="102000" sy="102000" algn="l" rotWithShape="0">
                <a:schemeClr val="tx2">
                  <a:lumMod val="60000"/>
                  <a:lumOff val="4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/>
            </a:p>
          </p:txBody>
        </p:sp>
      </p:grpSp>
      <p:sp>
        <p:nvSpPr>
          <p:cNvPr id="99" name="Объект 2">
            <a:extLst>
              <a:ext uri="{FF2B5EF4-FFF2-40B4-BE49-F238E27FC236}">
                <a16:creationId xmlns:a16="http://schemas.microsoft.com/office/drawing/2014/main" id="{DD6BB04A-AE47-403C-AC76-2D7047276745}"/>
              </a:ext>
            </a:extLst>
          </p:cNvPr>
          <p:cNvSpPr txBox="1">
            <a:spLocks/>
          </p:cNvSpPr>
          <p:nvPr/>
        </p:nvSpPr>
        <p:spPr>
          <a:xfrm>
            <a:off x="4579441" y="880513"/>
            <a:ext cx="1403159" cy="551852"/>
          </a:xfrm>
          <a:prstGeom prst="rect">
            <a:avLst/>
          </a:prstGeom>
        </p:spPr>
        <p:txBody>
          <a:bodyPr vert="horz" lIns="91438" tIns="45719" rIns="91438" bIns="45719" rtlCol="0">
            <a:noAutofit/>
          </a:bodyPr>
          <a:lstStyle/>
          <a:p>
            <a:pPr algn="ctr" defTabSz="666400">
              <a:spcBef>
                <a:spcPts val="591"/>
              </a:spcBef>
              <a:defRPr/>
            </a:pPr>
            <a:r>
              <a:rPr lang="ru-RU" sz="939" dirty="0">
                <a:solidFill>
                  <a:srgbClr val="546782"/>
                </a:solidFill>
                <a:latin typeface="+mj-lt"/>
                <a:ea typeface="Verdana" panose="020B0604030504040204" pitchFamily="34" charset="0"/>
              </a:rPr>
              <a:t>Модуль</a:t>
            </a:r>
            <a:br>
              <a:rPr lang="ru-RU" sz="939" dirty="0">
                <a:solidFill>
                  <a:srgbClr val="546782"/>
                </a:solidFill>
                <a:latin typeface="+mj-lt"/>
                <a:ea typeface="Verdana" panose="020B0604030504040204" pitchFamily="34" charset="0"/>
              </a:rPr>
            </a:br>
            <a:r>
              <a:rPr lang="ru-RU" sz="939" dirty="0">
                <a:solidFill>
                  <a:srgbClr val="546782"/>
                </a:solidFill>
                <a:latin typeface="+mj-lt"/>
                <a:ea typeface="Verdana" panose="020B0604030504040204" pitchFamily="34" charset="0"/>
              </a:rPr>
              <a:t>«Проверка статусов заявлений»</a:t>
            </a:r>
          </a:p>
        </p:txBody>
      </p:sp>
      <p:grpSp>
        <p:nvGrpSpPr>
          <p:cNvPr id="88" name="Группа 87">
            <a:extLst>
              <a:ext uri="{FF2B5EF4-FFF2-40B4-BE49-F238E27FC236}">
                <a16:creationId xmlns:a16="http://schemas.microsoft.com/office/drawing/2014/main" id="{E475D2AC-7308-4C63-B09E-9468C1F36559}"/>
              </a:ext>
            </a:extLst>
          </p:cNvPr>
          <p:cNvGrpSpPr/>
          <p:nvPr/>
        </p:nvGrpSpPr>
        <p:grpSpPr>
          <a:xfrm>
            <a:off x="1142137" y="835797"/>
            <a:ext cx="1286426" cy="1411448"/>
            <a:chOff x="1219318" y="1685927"/>
            <a:chExt cx="3962282" cy="2462231"/>
          </a:xfrm>
        </p:grpSpPr>
        <p:sp>
          <p:nvSpPr>
            <p:cNvPr id="90" name="Прямоугольник: скругленные углы 89">
              <a:extLst>
                <a:ext uri="{FF2B5EF4-FFF2-40B4-BE49-F238E27FC236}">
                  <a16:creationId xmlns:a16="http://schemas.microsoft.com/office/drawing/2014/main" id="{CD3B4786-85B7-47D6-819B-3EF7145F10A8}"/>
                </a:ext>
              </a:extLst>
            </p:cNvPr>
            <p:cNvSpPr/>
            <p:nvPr/>
          </p:nvSpPr>
          <p:spPr>
            <a:xfrm rot="5400000">
              <a:off x="1969344" y="935901"/>
              <a:ext cx="2462230" cy="3962282"/>
            </a:xfrm>
            <a:prstGeom prst="roundRect">
              <a:avLst/>
            </a:prstGeom>
            <a:solidFill>
              <a:srgbClr val="E7E8ED"/>
            </a:solidFill>
            <a:ln>
              <a:noFill/>
            </a:ln>
            <a:effectLst>
              <a:outerShdw blurRad="165100" dist="101600" dir="16860000" sx="106000" sy="106000" algn="tr" rotWithShape="0">
                <a:schemeClr val="bg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/>
            </a:p>
          </p:txBody>
        </p:sp>
        <p:sp>
          <p:nvSpPr>
            <p:cNvPr id="91" name="Прямоугольник: скругленные углы 90">
              <a:extLst>
                <a:ext uri="{FF2B5EF4-FFF2-40B4-BE49-F238E27FC236}">
                  <a16:creationId xmlns:a16="http://schemas.microsoft.com/office/drawing/2014/main" id="{40BCFF54-F1B4-4C2F-A2A9-C3B9CFF13BEC}"/>
                </a:ext>
              </a:extLst>
            </p:cNvPr>
            <p:cNvSpPr/>
            <p:nvPr/>
          </p:nvSpPr>
          <p:spPr>
            <a:xfrm rot="5400000">
              <a:off x="1969344" y="935903"/>
              <a:ext cx="2462229" cy="3962282"/>
            </a:xfrm>
            <a:prstGeom prst="roundRect">
              <a:avLst/>
            </a:prstGeom>
            <a:solidFill>
              <a:srgbClr val="E7E8ED"/>
            </a:solidFill>
            <a:ln>
              <a:noFill/>
            </a:ln>
            <a:effectLst>
              <a:outerShdw blurRad="177800" dist="127000" dir="3780000" sx="102000" sy="102000" algn="l" rotWithShape="0">
                <a:schemeClr val="tx2">
                  <a:lumMod val="60000"/>
                  <a:lumOff val="4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/>
            </a:p>
          </p:txBody>
        </p:sp>
      </p:grpSp>
      <p:sp>
        <p:nvSpPr>
          <p:cNvPr id="71" name="Номер слайда 70">
            <a:extLst>
              <a:ext uri="{FF2B5EF4-FFF2-40B4-BE49-F238E27FC236}">
                <a16:creationId xmlns:a16="http://schemas.microsoft.com/office/drawing/2014/main" id="{06C8BB7D-9623-42B9-BB57-026916AA2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D394C-D218-674C-9F66-87831560E4B4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50D3A3F-D302-43A7-9830-781A371ABF00}"/>
              </a:ext>
            </a:extLst>
          </p:cNvPr>
          <p:cNvSpPr txBox="1"/>
          <p:nvPr/>
        </p:nvSpPr>
        <p:spPr>
          <a:xfrm>
            <a:off x="1133821" y="279729"/>
            <a:ext cx="34565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gradFill flip="none" rotWithShape="1">
                  <a:gsLst>
                    <a:gs pos="0">
                      <a:srgbClr val="DD369D"/>
                    </a:gs>
                    <a:gs pos="60000">
                      <a:srgbClr val="9713CB"/>
                    </a:gs>
                    <a:gs pos="100000">
                      <a:srgbClr val="5A14C3"/>
                    </a:gs>
                  </a:gsLst>
                  <a:lin ang="2700000" scaled="1"/>
                  <a:tileRect/>
                </a:gradFill>
                <a:latin typeface="Basis Grotesque Pro" panose="02000503030000020004" pitchFamily="2" charset="0"/>
              </a:rPr>
              <a:t>Функциональная схема</a:t>
            </a:r>
            <a:endParaRPr lang="ru-RU" sz="2800" b="1" dirty="0">
              <a:gradFill flip="none" rotWithShape="1">
                <a:gsLst>
                  <a:gs pos="0">
                    <a:srgbClr val="DD369D"/>
                  </a:gs>
                  <a:gs pos="60000">
                    <a:srgbClr val="9713CB"/>
                  </a:gs>
                  <a:gs pos="100000">
                    <a:srgbClr val="5A14C3"/>
                  </a:gs>
                </a:gsLst>
                <a:lin ang="2700000" scaled="1"/>
                <a:tileRect/>
              </a:gradFill>
              <a:latin typeface="Basis Grotesque Pro" panose="02000503030000020004" pitchFamily="2" charset="0"/>
            </a:endParaRPr>
          </a:p>
        </p:txBody>
      </p:sp>
      <p:sp>
        <p:nvSpPr>
          <p:cNvPr id="53" name="Объект 2">
            <a:extLst>
              <a:ext uri="{FF2B5EF4-FFF2-40B4-BE49-F238E27FC236}">
                <a16:creationId xmlns:a16="http://schemas.microsoft.com/office/drawing/2014/main" id="{47E4A9DA-D77D-49F9-B54C-9C5F9B8647A9}"/>
              </a:ext>
            </a:extLst>
          </p:cNvPr>
          <p:cNvSpPr txBox="1">
            <a:spLocks/>
          </p:cNvSpPr>
          <p:nvPr/>
        </p:nvSpPr>
        <p:spPr>
          <a:xfrm>
            <a:off x="6283067" y="2654062"/>
            <a:ext cx="1273483" cy="255384"/>
          </a:xfrm>
          <a:prstGeom prst="rect">
            <a:avLst/>
          </a:prstGeom>
        </p:spPr>
        <p:txBody>
          <a:bodyPr vert="horz" lIns="91438" tIns="45719" rIns="91438" bIns="45719" rtlCol="0">
            <a:noAutofit/>
          </a:bodyPr>
          <a:lstStyle/>
          <a:p>
            <a:pPr algn="ctr" defTabSz="666400">
              <a:lnSpc>
                <a:spcPct val="120000"/>
              </a:lnSpc>
              <a:spcBef>
                <a:spcPts val="591"/>
              </a:spcBef>
              <a:defRPr/>
            </a:pPr>
            <a:r>
              <a:rPr lang="ru-RU" sz="939" dirty="0">
                <a:solidFill>
                  <a:srgbClr val="546782"/>
                </a:solidFill>
                <a:latin typeface="+mj-lt"/>
                <a:ea typeface="Verdana" panose="020B0604030504040204" pitchFamily="34" charset="0"/>
              </a:rPr>
              <a:t>Модуль «Криптоопераций»</a:t>
            </a:r>
          </a:p>
          <a:p>
            <a:pPr algn="ctr" defTabSz="666400">
              <a:lnSpc>
                <a:spcPct val="120000"/>
              </a:lnSpc>
              <a:spcBef>
                <a:spcPts val="591"/>
              </a:spcBef>
              <a:defRPr/>
            </a:pPr>
            <a:endParaRPr lang="ru-RU" sz="1000" dirty="0">
              <a:latin typeface="Times New Roman" pitchFamily="18" charset="0"/>
              <a:ea typeface="Verdana" panose="020B0604030504040204" pitchFamily="34" charset="0"/>
              <a:cs typeface="Times New Roman" pitchFamily="18" charset="0"/>
            </a:endParaRPr>
          </a:p>
        </p:txBody>
      </p:sp>
      <p:sp>
        <p:nvSpPr>
          <p:cNvPr id="67" name="Объект 2">
            <a:extLst>
              <a:ext uri="{FF2B5EF4-FFF2-40B4-BE49-F238E27FC236}">
                <a16:creationId xmlns:a16="http://schemas.microsoft.com/office/drawing/2014/main" id="{A708A5E0-6D70-4B7B-8526-5124C6CB1CC8}"/>
              </a:ext>
            </a:extLst>
          </p:cNvPr>
          <p:cNvSpPr txBox="1">
            <a:spLocks/>
          </p:cNvSpPr>
          <p:nvPr/>
        </p:nvSpPr>
        <p:spPr>
          <a:xfrm>
            <a:off x="4439759" y="2675813"/>
            <a:ext cx="1327935" cy="482718"/>
          </a:xfrm>
          <a:prstGeom prst="rect">
            <a:avLst/>
          </a:prstGeom>
        </p:spPr>
        <p:txBody>
          <a:bodyPr vert="horz" lIns="91438" tIns="45719" rIns="91438" bIns="45719" rtlCol="0">
            <a:noAutofit/>
          </a:bodyPr>
          <a:lstStyle/>
          <a:p>
            <a:pPr algn="ctr" defTabSz="666400">
              <a:lnSpc>
                <a:spcPct val="120000"/>
              </a:lnSpc>
              <a:spcBef>
                <a:spcPts val="591"/>
              </a:spcBef>
              <a:defRPr/>
            </a:pPr>
            <a:r>
              <a:rPr lang="ru-RU" sz="939" dirty="0">
                <a:solidFill>
                  <a:srgbClr val="546782"/>
                </a:solidFill>
                <a:latin typeface="+mj-lt"/>
                <a:ea typeface="Verdana" panose="020B0604030504040204" pitchFamily="34" charset="0"/>
              </a:rPr>
              <a:t>Подписание </a:t>
            </a:r>
            <a:br>
              <a:rPr lang="en-US" sz="939" dirty="0">
                <a:solidFill>
                  <a:srgbClr val="546782"/>
                </a:solidFill>
                <a:latin typeface="+mj-lt"/>
                <a:ea typeface="Verdana" panose="020B0604030504040204" pitchFamily="34" charset="0"/>
              </a:rPr>
            </a:br>
            <a:r>
              <a:rPr lang="ru-RU" sz="939" dirty="0">
                <a:solidFill>
                  <a:srgbClr val="546782"/>
                </a:solidFill>
                <a:latin typeface="+mj-lt"/>
                <a:ea typeface="Verdana" panose="020B0604030504040204" pitchFamily="34" charset="0"/>
              </a:rPr>
              <a:t>ответа ЭЦП</a:t>
            </a:r>
          </a:p>
          <a:p>
            <a:pPr defTabSz="666400">
              <a:lnSpc>
                <a:spcPct val="120000"/>
              </a:lnSpc>
              <a:spcBef>
                <a:spcPts val="591"/>
              </a:spcBef>
              <a:defRPr/>
            </a:pPr>
            <a:endParaRPr lang="ru-RU" sz="1000" dirty="0">
              <a:latin typeface="Times New Roman" pitchFamily="18" charset="0"/>
              <a:ea typeface="Verdana" panose="020B0604030504040204" pitchFamily="34" charset="0"/>
              <a:cs typeface="Times New Roman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6FD39A3-C950-48F9-B860-9FBB35DDB16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0754" y="1208174"/>
            <a:ext cx="477853" cy="912822"/>
          </a:xfrm>
          <a:prstGeom prst="rect">
            <a:avLst/>
          </a:prstGeom>
        </p:spPr>
      </p:pic>
      <p:sp>
        <p:nvSpPr>
          <p:cNvPr id="76" name="Объект 2">
            <a:extLst>
              <a:ext uri="{FF2B5EF4-FFF2-40B4-BE49-F238E27FC236}">
                <a16:creationId xmlns:a16="http://schemas.microsoft.com/office/drawing/2014/main" id="{0CA82976-35FB-45F7-92C4-95BC5C145C15}"/>
              </a:ext>
            </a:extLst>
          </p:cNvPr>
          <p:cNvSpPr txBox="1">
            <a:spLocks/>
          </p:cNvSpPr>
          <p:nvPr/>
        </p:nvSpPr>
        <p:spPr>
          <a:xfrm>
            <a:off x="1142137" y="898971"/>
            <a:ext cx="1278233" cy="255384"/>
          </a:xfrm>
          <a:prstGeom prst="rect">
            <a:avLst/>
          </a:prstGeom>
        </p:spPr>
        <p:txBody>
          <a:bodyPr vert="horz" lIns="91438" tIns="45719" rIns="91438" bIns="45719" rtlCol="0">
            <a:noAutofit/>
          </a:bodyPr>
          <a:lstStyle/>
          <a:p>
            <a:pPr algn="ctr" defTabSz="666400">
              <a:lnSpc>
                <a:spcPct val="120000"/>
              </a:lnSpc>
              <a:spcBef>
                <a:spcPts val="591"/>
              </a:spcBef>
              <a:defRPr/>
            </a:pPr>
            <a:r>
              <a:rPr lang="en-US" sz="939" dirty="0" err="1">
                <a:solidFill>
                  <a:srgbClr val="546782"/>
                </a:solidFill>
                <a:latin typeface="+mj-lt"/>
                <a:ea typeface="Verdana" panose="020B0604030504040204" pitchFamily="34" charset="0"/>
              </a:rPr>
              <a:t>ViPNet</a:t>
            </a:r>
            <a:r>
              <a:rPr lang="en-US" sz="939" dirty="0">
                <a:solidFill>
                  <a:srgbClr val="546782"/>
                </a:solidFill>
                <a:latin typeface="+mj-lt"/>
                <a:ea typeface="Verdana" panose="020B0604030504040204" pitchFamily="34" charset="0"/>
              </a:rPr>
              <a:t> HW 1000</a:t>
            </a:r>
            <a:endParaRPr lang="ru-RU" sz="939" dirty="0">
              <a:solidFill>
                <a:srgbClr val="546782"/>
              </a:solidFill>
              <a:latin typeface="+mj-lt"/>
              <a:ea typeface="Verdana" panose="020B0604030504040204" pitchFamily="34" charset="0"/>
            </a:endParaRPr>
          </a:p>
          <a:p>
            <a:pPr algn="ctr" defTabSz="666400">
              <a:lnSpc>
                <a:spcPct val="120000"/>
              </a:lnSpc>
              <a:spcBef>
                <a:spcPts val="591"/>
              </a:spcBef>
              <a:defRPr/>
            </a:pPr>
            <a:endParaRPr lang="ru-RU" sz="1000" dirty="0">
              <a:latin typeface="Times New Roman" pitchFamily="18" charset="0"/>
              <a:ea typeface="Verdana" panose="020B0604030504040204" pitchFamily="34" charset="0"/>
              <a:cs typeface="Times New Roman" pitchFamily="18" charset="0"/>
            </a:endParaRPr>
          </a:p>
        </p:txBody>
      </p:sp>
      <p:grpSp>
        <p:nvGrpSpPr>
          <p:cNvPr id="134" name="Группа 133">
            <a:extLst>
              <a:ext uri="{FF2B5EF4-FFF2-40B4-BE49-F238E27FC236}">
                <a16:creationId xmlns:a16="http://schemas.microsoft.com/office/drawing/2014/main" id="{6D567628-C2AE-4A1E-B3D0-5F38544560BD}"/>
              </a:ext>
            </a:extLst>
          </p:cNvPr>
          <p:cNvGrpSpPr/>
          <p:nvPr/>
        </p:nvGrpSpPr>
        <p:grpSpPr>
          <a:xfrm>
            <a:off x="2881424" y="835797"/>
            <a:ext cx="1286426" cy="1411448"/>
            <a:chOff x="2899530" y="835797"/>
            <a:chExt cx="1286426" cy="1411448"/>
          </a:xfrm>
        </p:grpSpPr>
        <p:grpSp>
          <p:nvGrpSpPr>
            <p:cNvPr id="92" name="Группа 91">
              <a:extLst>
                <a:ext uri="{FF2B5EF4-FFF2-40B4-BE49-F238E27FC236}">
                  <a16:creationId xmlns:a16="http://schemas.microsoft.com/office/drawing/2014/main" id="{BC458D1D-B5AF-4B5A-AD52-9B2C910C550B}"/>
                </a:ext>
              </a:extLst>
            </p:cNvPr>
            <p:cNvGrpSpPr/>
            <p:nvPr/>
          </p:nvGrpSpPr>
          <p:grpSpPr>
            <a:xfrm>
              <a:off x="2899530" y="835797"/>
              <a:ext cx="1286426" cy="1411448"/>
              <a:chOff x="1219318" y="1685927"/>
              <a:chExt cx="3962282" cy="2462231"/>
            </a:xfrm>
          </p:grpSpPr>
          <p:sp>
            <p:nvSpPr>
              <p:cNvPr id="93" name="Прямоугольник: скругленные углы 92">
                <a:extLst>
                  <a:ext uri="{FF2B5EF4-FFF2-40B4-BE49-F238E27FC236}">
                    <a16:creationId xmlns:a16="http://schemas.microsoft.com/office/drawing/2014/main" id="{F1C56D55-FE7C-4229-93D2-B54E57223110}"/>
                  </a:ext>
                </a:extLst>
              </p:cNvPr>
              <p:cNvSpPr/>
              <p:nvPr/>
            </p:nvSpPr>
            <p:spPr>
              <a:xfrm rot="5400000">
                <a:off x="1969344" y="935901"/>
                <a:ext cx="2462230" cy="3962282"/>
              </a:xfrm>
              <a:prstGeom prst="roundRect">
                <a:avLst/>
              </a:prstGeom>
              <a:solidFill>
                <a:srgbClr val="E7E8ED"/>
              </a:solidFill>
              <a:ln>
                <a:noFill/>
              </a:ln>
              <a:effectLst>
                <a:outerShdw blurRad="165100" dist="101600" dir="16860000" sx="106000" sy="106000" algn="tr" rotWithShape="0">
                  <a:schemeClr val="bg1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50"/>
              </a:p>
            </p:txBody>
          </p:sp>
          <p:sp>
            <p:nvSpPr>
              <p:cNvPr id="94" name="Прямоугольник: скругленные углы 93">
                <a:extLst>
                  <a:ext uri="{FF2B5EF4-FFF2-40B4-BE49-F238E27FC236}">
                    <a16:creationId xmlns:a16="http://schemas.microsoft.com/office/drawing/2014/main" id="{78B00D2C-8C6A-46BF-87A0-449B91B88FA5}"/>
                  </a:ext>
                </a:extLst>
              </p:cNvPr>
              <p:cNvSpPr/>
              <p:nvPr/>
            </p:nvSpPr>
            <p:spPr>
              <a:xfrm rot="5400000">
                <a:off x="1969344" y="935903"/>
                <a:ext cx="2462229" cy="3962282"/>
              </a:xfrm>
              <a:prstGeom prst="roundRect">
                <a:avLst/>
              </a:prstGeom>
              <a:solidFill>
                <a:srgbClr val="E7E8ED"/>
              </a:solidFill>
              <a:ln>
                <a:noFill/>
              </a:ln>
              <a:effectLst>
                <a:outerShdw blurRad="177800" dist="127000" dir="3780000" sx="102000" sy="102000" algn="l" rotWithShape="0">
                  <a:schemeClr val="tx2">
                    <a:lumMod val="60000"/>
                    <a:lumOff val="40000"/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50"/>
              </a:p>
            </p:txBody>
          </p:sp>
        </p:grpSp>
        <p:sp>
          <p:nvSpPr>
            <p:cNvPr id="95" name="Объект 2">
              <a:extLst>
                <a:ext uri="{FF2B5EF4-FFF2-40B4-BE49-F238E27FC236}">
                  <a16:creationId xmlns:a16="http://schemas.microsoft.com/office/drawing/2014/main" id="{CAEF805D-0FB3-47FB-B272-6882B95643F3}"/>
                </a:ext>
              </a:extLst>
            </p:cNvPr>
            <p:cNvSpPr txBox="1">
              <a:spLocks/>
            </p:cNvSpPr>
            <p:nvPr/>
          </p:nvSpPr>
          <p:spPr>
            <a:xfrm>
              <a:off x="2899530" y="898971"/>
              <a:ext cx="1278233" cy="255384"/>
            </a:xfrm>
            <a:prstGeom prst="rect">
              <a:avLst/>
            </a:prstGeom>
          </p:spPr>
          <p:txBody>
            <a:bodyPr vert="horz" lIns="91438" tIns="45719" rIns="91438" bIns="45719" rtlCol="0">
              <a:noAutofit/>
            </a:bodyPr>
            <a:lstStyle/>
            <a:p>
              <a:pPr algn="ctr" defTabSz="666400">
                <a:lnSpc>
                  <a:spcPct val="120000"/>
                </a:lnSpc>
                <a:spcBef>
                  <a:spcPts val="591"/>
                </a:spcBef>
                <a:defRPr/>
              </a:pPr>
              <a:r>
                <a:rPr lang="ru-RU" sz="939" dirty="0">
                  <a:solidFill>
                    <a:srgbClr val="546782"/>
                  </a:solidFill>
                  <a:latin typeface="+mj-lt"/>
                  <a:ea typeface="Verdana" panose="020B0604030504040204" pitchFamily="34" charset="0"/>
                </a:rPr>
                <a:t>Модуль СМЭВ</a:t>
              </a:r>
            </a:p>
          </p:txBody>
        </p:sp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8DA8700F-4C57-4B8D-AEC6-6DF6D0C9ADB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87793" y="1272561"/>
              <a:ext cx="673047" cy="777479"/>
            </a:xfrm>
            <a:prstGeom prst="rect">
              <a:avLst/>
            </a:prstGeom>
          </p:spPr>
        </p:pic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ACD8121-60FB-485A-A9BF-19476D622A2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1824" y="1391626"/>
            <a:ext cx="898497" cy="466680"/>
          </a:xfrm>
          <a:prstGeom prst="rect">
            <a:avLst/>
          </a:prstGeom>
        </p:spPr>
      </p:pic>
      <p:pic>
        <p:nvPicPr>
          <p:cNvPr id="80" name="Рисунок 79">
            <a:extLst>
              <a:ext uri="{FF2B5EF4-FFF2-40B4-BE49-F238E27FC236}">
                <a16:creationId xmlns:a16="http://schemas.microsoft.com/office/drawing/2014/main" id="{D495A433-C45D-4481-8828-0483179BD64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30133" y="1733347"/>
            <a:ext cx="634223" cy="493353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E2F29CA1-061F-45CE-B958-AF9D30DE725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9600" y="1360347"/>
            <a:ext cx="415218" cy="633697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0EAFF7D9-EC48-45D8-8C92-252C85D0656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77761" y="1426545"/>
            <a:ext cx="456184" cy="507201"/>
          </a:xfrm>
          <a:prstGeom prst="rect">
            <a:avLst/>
          </a:prstGeom>
        </p:spPr>
      </p:pic>
      <p:pic>
        <p:nvPicPr>
          <p:cNvPr id="111" name="Рисунок 110">
            <a:extLst>
              <a:ext uri="{FF2B5EF4-FFF2-40B4-BE49-F238E27FC236}">
                <a16:creationId xmlns:a16="http://schemas.microsoft.com/office/drawing/2014/main" id="{9A21C2C2-D932-436E-AD76-51BF48899D8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47725" y="3341029"/>
            <a:ext cx="1047299" cy="543968"/>
          </a:xfrm>
          <a:prstGeom prst="rect">
            <a:avLst/>
          </a:prstGeom>
        </p:spPr>
      </p:pic>
      <p:pic>
        <p:nvPicPr>
          <p:cNvPr id="114" name="Рисунок 113">
            <a:extLst>
              <a:ext uri="{FF2B5EF4-FFF2-40B4-BE49-F238E27FC236}">
                <a16:creationId xmlns:a16="http://schemas.microsoft.com/office/drawing/2014/main" id="{F23F6129-3A57-47EF-AD7F-B895E0B44C7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4594" y="3106497"/>
            <a:ext cx="1468667" cy="1013033"/>
          </a:xfrm>
          <a:prstGeom prst="rect">
            <a:avLst/>
          </a:prstGeom>
        </p:spPr>
      </p:pic>
      <p:cxnSp>
        <p:nvCxnSpPr>
          <p:cNvPr id="35" name="Прямая со стрелкой 34">
            <a:extLst>
              <a:ext uri="{FF2B5EF4-FFF2-40B4-BE49-F238E27FC236}">
                <a16:creationId xmlns:a16="http://schemas.microsoft.com/office/drawing/2014/main" id="{ABAA908D-1339-4F58-98EF-A43351C44EAA}"/>
              </a:ext>
            </a:extLst>
          </p:cNvPr>
          <p:cNvCxnSpPr>
            <a:cxnSpLocks/>
          </p:cNvCxnSpPr>
          <p:nvPr/>
        </p:nvCxnSpPr>
        <p:spPr>
          <a:xfrm>
            <a:off x="2425594" y="1366432"/>
            <a:ext cx="476388" cy="0"/>
          </a:xfrm>
          <a:prstGeom prst="straightConnector1">
            <a:avLst/>
          </a:prstGeom>
          <a:noFill/>
          <a:ln>
            <a:solidFill>
              <a:srgbClr val="CB2DA9"/>
            </a:solidFill>
            <a:prstDash val="dash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28" name="Прямая со стрелкой 127">
            <a:extLst>
              <a:ext uri="{FF2B5EF4-FFF2-40B4-BE49-F238E27FC236}">
                <a16:creationId xmlns:a16="http://schemas.microsoft.com/office/drawing/2014/main" id="{63FC24C8-FE08-4973-8B64-9CC7435083F4}"/>
              </a:ext>
            </a:extLst>
          </p:cNvPr>
          <p:cNvCxnSpPr>
            <a:cxnSpLocks/>
          </p:cNvCxnSpPr>
          <p:nvPr/>
        </p:nvCxnSpPr>
        <p:spPr>
          <a:xfrm flipH="1">
            <a:off x="2410457" y="1541522"/>
            <a:ext cx="452861" cy="1"/>
          </a:xfrm>
          <a:prstGeom prst="straightConnector1">
            <a:avLst/>
          </a:prstGeom>
          <a:noFill/>
          <a:ln>
            <a:solidFill>
              <a:srgbClr val="CB2DA9"/>
            </a:solidFill>
            <a:prstDash val="dash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32" name="Прямая со стрелкой 131">
            <a:extLst>
              <a:ext uri="{FF2B5EF4-FFF2-40B4-BE49-F238E27FC236}">
                <a16:creationId xmlns:a16="http://schemas.microsoft.com/office/drawing/2014/main" id="{62FF09F6-CF09-4A37-B47F-931E89A86E5A}"/>
              </a:ext>
            </a:extLst>
          </p:cNvPr>
          <p:cNvCxnSpPr>
            <a:cxnSpLocks/>
          </p:cNvCxnSpPr>
          <p:nvPr/>
        </p:nvCxnSpPr>
        <p:spPr>
          <a:xfrm>
            <a:off x="4172913" y="1366432"/>
            <a:ext cx="476388" cy="0"/>
          </a:xfrm>
          <a:prstGeom prst="straightConnector1">
            <a:avLst/>
          </a:prstGeom>
          <a:noFill/>
          <a:ln>
            <a:solidFill>
              <a:srgbClr val="CB2DA9"/>
            </a:solidFill>
            <a:prstDash val="dash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33" name="Прямая со стрелкой 132">
            <a:extLst>
              <a:ext uri="{FF2B5EF4-FFF2-40B4-BE49-F238E27FC236}">
                <a16:creationId xmlns:a16="http://schemas.microsoft.com/office/drawing/2014/main" id="{4A4F4B5E-2969-4C9E-9011-421A0DAC51AE}"/>
              </a:ext>
            </a:extLst>
          </p:cNvPr>
          <p:cNvCxnSpPr>
            <a:cxnSpLocks/>
          </p:cNvCxnSpPr>
          <p:nvPr/>
        </p:nvCxnSpPr>
        <p:spPr>
          <a:xfrm flipH="1">
            <a:off x="4157776" y="1541522"/>
            <a:ext cx="470967" cy="1"/>
          </a:xfrm>
          <a:prstGeom prst="straightConnector1">
            <a:avLst/>
          </a:prstGeom>
          <a:noFill/>
          <a:ln>
            <a:solidFill>
              <a:srgbClr val="CB2DA9"/>
            </a:solidFill>
            <a:prstDash val="dash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35" name="Прямая со стрелкой 134">
            <a:extLst>
              <a:ext uri="{FF2B5EF4-FFF2-40B4-BE49-F238E27FC236}">
                <a16:creationId xmlns:a16="http://schemas.microsoft.com/office/drawing/2014/main" id="{A688A71A-FEE6-4EEC-AE05-A293A94A263A}"/>
              </a:ext>
            </a:extLst>
          </p:cNvPr>
          <p:cNvCxnSpPr>
            <a:cxnSpLocks/>
          </p:cNvCxnSpPr>
          <p:nvPr/>
        </p:nvCxnSpPr>
        <p:spPr>
          <a:xfrm>
            <a:off x="5865911" y="1366432"/>
            <a:ext cx="476388" cy="0"/>
          </a:xfrm>
          <a:prstGeom prst="straightConnector1">
            <a:avLst/>
          </a:prstGeom>
          <a:noFill/>
          <a:ln>
            <a:solidFill>
              <a:srgbClr val="CB2DA9"/>
            </a:solidFill>
            <a:prstDash val="dash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B0A0512A-52BE-4F1C-9266-CD5DD6FD7595}"/>
              </a:ext>
            </a:extLst>
          </p:cNvPr>
          <p:cNvGrpSpPr/>
          <p:nvPr/>
        </p:nvGrpSpPr>
        <p:grpSpPr>
          <a:xfrm>
            <a:off x="1602563" y="2436389"/>
            <a:ext cx="1286426" cy="333156"/>
            <a:chOff x="1142137" y="2438260"/>
            <a:chExt cx="1286426" cy="333156"/>
          </a:xfrm>
        </p:grpSpPr>
        <p:grpSp>
          <p:nvGrpSpPr>
            <p:cNvPr id="107" name="Группа 106">
              <a:extLst>
                <a:ext uri="{FF2B5EF4-FFF2-40B4-BE49-F238E27FC236}">
                  <a16:creationId xmlns:a16="http://schemas.microsoft.com/office/drawing/2014/main" id="{ABB55845-7140-4859-A044-6C95CB3540AB}"/>
                </a:ext>
              </a:extLst>
            </p:cNvPr>
            <p:cNvGrpSpPr/>
            <p:nvPr/>
          </p:nvGrpSpPr>
          <p:grpSpPr>
            <a:xfrm>
              <a:off x="1142137" y="2438260"/>
              <a:ext cx="1286426" cy="333156"/>
              <a:chOff x="1219318" y="1685927"/>
              <a:chExt cx="3962282" cy="2462231"/>
            </a:xfrm>
          </p:grpSpPr>
          <p:sp>
            <p:nvSpPr>
              <p:cNvPr id="108" name="Прямоугольник: скругленные углы 107">
                <a:extLst>
                  <a:ext uri="{FF2B5EF4-FFF2-40B4-BE49-F238E27FC236}">
                    <a16:creationId xmlns:a16="http://schemas.microsoft.com/office/drawing/2014/main" id="{71B447F1-6D60-42CD-824D-3B5B4B59BA72}"/>
                  </a:ext>
                </a:extLst>
              </p:cNvPr>
              <p:cNvSpPr/>
              <p:nvPr/>
            </p:nvSpPr>
            <p:spPr>
              <a:xfrm rot="5400000">
                <a:off x="1969344" y="935901"/>
                <a:ext cx="2462230" cy="3962282"/>
              </a:xfrm>
              <a:prstGeom prst="roundRect">
                <a:avLst/>
              </a:prstGeom>
              <a:solidFill>
                <a:srgbClr val="E7E8ED"/>
              </a:solidFill>
              <a:ln>
                <a:noFill/>
              </a:ln>
              <a:effectLst>
                <a:outerShdw blurRad="165100" dist="101600" dir="16860000" sx="106000" sy="106000" algn="tr" rotWithShape="0">
                  <a:schemeClr val="bg1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50"/>
              </a:p>
            </p:txBody>
          </p:sp>
          <p:sp>
            <p:nvSpPr>
              <p:cNvPr id="109" name="Прямоугольник: скругленные углы 108">
                <a:extLst>
                  <a:ext uri="{FF2B5EF4-FFF2-40B4-BE49-F238E27FC236}">
                    <a16:creationId xmlns:a16="http://schemas.microsoft.com/office/drawing/2014/main" id="{8CDAEBAF-60DB-4BCA-B80B-7BECDF6E450F}"/>
                  </a:ext>
                </a:extLst>
              </p:cNvPr>
              <p:cNvSpPr/>
              <p:nvPr/>
            </p:nvSpPr>
            <p:spPr>
              <a:xfrm rot="5400000">
                <a:off x="1969344" y="935903"/>
                <a:ext cx="2462229" cy="3962282"/>
              </a:xfrm>
              <a:prstGeom prst="roundRect">
                <a:avLst/>
              </a:prstGeom>
              <a:solidFill>
                <a:srgbClr val="E7E8ED"/>
              </a:solidFill>
              <a:ln>
                <a:noFill/>
              </a:ln>
              <a:effectLst>
                <a:outerShdw blurRad="177800" dist="127000" dir="3780000" sx="102000" sy="102000" algn="l" rotWithShape="0">
                  <a:schemeClr val="tx2">
                    <a:lumMod val="60000"/>
                    <a:lumOff val="40000"/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50"/>
              </a:p>
            </p:txBody>
          </p:sp>
        </p:grpSp>
        <p:sp>
          <p:nvSpPr>
            <p:cNvPr id="110" name="Объект 2">
              <a:extLst>
                <a:ext uri="{FF2B5EF4-FFF2-40B4-BE49-F238E27FC236}">
                  <a16:creationId xmlns:a16="http://schemas.microsoft.com/office/drawing/2014/main" id="{F69A8120-1D52-4C66-87A3-F4A73EE5BD36}"/>
                </a:ext>
              </a:extLst>
            </p:cNvPr>
            <p:cNvSpPr txBox="1">
              <a:spLocks/>
            </p:cNvSpPr>
            <p:nvPr/>
          </p:nvSpPr>
          <p:spPr>
            <a:xfrm>
              <a:off x="1142137" y="2477146"/>
              <a:ext cx="1278233" cy="255384"/>
            </a:xfrm>
            <a:prstGeom prst="rect">
              <a:avLst/>
            </a:prstGeom>
          </p:spPr>
          <p:txBody>
            <a:bodyPr vert="horz" lIns="91438" tIns="45719" rIns="91438" bIns="45719" rtlCol="0">
              <a:noAutofit/>
            </a:bodyPr>
            <a:lstStyle/>
            <a:p>
              <a:pPr algn="ctr" defTabSz="666400">
                <a:lnSpc>
                  <a:spcPct val="120000"/>
                </a:lnSpc>
                <a:spcBef>
                  <a:spcPts val="591"/>
                </a:spcBef>
                <a:defRPr/>
              </a:pPr>
              <a:r>
                <a:rPr lang="en-US" sz="939" b="1" dirty="0">
                  <a:gradFill>
                    <a:gsLst>
                      <a:gs pos="45000">
                        <a:srgbClr val="7614C7"/>
                      </a:gs>
                      <a:gs pos="100000">
                        <a:srgbClr val="CB2DA9"/>
                      </a:gs>
                    </a:gsLst>
                    <a:path path="shape">
                      <a:fillToRect l="50000" t="50000" r="50000" b="50000"/>
                    </a:path>
                  </a:gradFill>
                  <a:latin typeface="+mj-lt"/>
                  <a:ea typeface="Verdana" panose="020B0604030504040204" pitchFamily="34" charset="0"/>
                </a:rPr>
                <a:t>WWW</a:t>
              </a:r>
              <a:endParaRPr lang="ru-RU" sz="939" b="1" dirty="0">
                <a:gradFill>
                  <a:gsLst>
                    <a:gs pos="45000">
                      <a:srgbClr val="7614C7"/>
                    </a:gs>
                    <a:gs pos="100000">
                      <a:srgbClr val="CB2DA9"/>
                    </a:gs>
                  </a:gsLst>
                  <a:path path="shape">
                    <a:fillToRect l="50000" t="50000" r="50000" b="50000"/>
                  </a:path>
                </a:gradFill>
                <a:latin typeface="+mj-lt"/>
                <a:ea typeface="Verdana" panose="020B0604030504040204" pitchFamily="34" charset="0"/>
              </a:endParaRPr>
            </a:p>
          </p:txBody>
        </p:sp>
      </p:grpSp>
      <p:cxnSp>
        <p:nvCxnSpPr>
          <p:cNvPr id="158" name="Прямая со стрелкой 157">
            <a:extLst>
              <a:ext uri="{FF2B5EF4-FFF2-40B4-BE49-F238E27FC236}">
                <a16:creationId xmlns:a16="http://schemas.microsoft.com/office/drawing/2014/main" id="{5758F987-A246-4F8C-AD7E-7B5A0E432C7E}"/>
              </a:ext>
            </a:extLst>
          </p:cNvPr>
          <p:cNvCxnSpPr>
            <a:cxnSpLocks/>
          </p:cNvCxnSpPr>
          <p:nvPr/>
        </p:nvCxnSpPr>
        <p:spPr>
          <a:xfrm>
            <a:off x="1781253" y="2253017"/>
            <a:ext cx="0" cy="165870"/>
          </a:xfrm>
          <a:prstGeom prst="straightConnector1">
            <a:avLst/>
          </a:prstGeom>
          <a:noFill/>
          <a:ln>
            <a:solidFill>
              <a:srgbClr val="CB2DA9"/>
            </a:solidFill>
            <a:prstDash val="dash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62" name="Прямая со стрелкой 161">
            <a:extLst>
              <a:ext uri="{FF2B5EF4-FFF2-40B4-BE49-F238E27FC236}">
                <a16:creationId xmlns:a16="http://schemas.microsoft.com/office/drawing/2014/main" id="{1E1A5795-8E8C-4643-84D8-CE0840F3301D}"/>
              </a:ext>
            </a:extLst>
          </p:cNvPr>
          <p:cNvCxnSpPr>
            <a:cxnSpLocks/>
          </p:cNvCxnSpPr>
          <p:nvPr/>
        </p:nvCxnSpPr>
        <p:spPr>
          <a:xfrm>
            <a:off x="1920014" y="2253017"/>
            <a:ext cx="0" cy="165870"/>
          </a:xfrm>
          <a:prstGeom prst="straightConnector1">
            <a:avLst/>
          </a:prstGeom>
          <a:noFill/>
          <a:ln>
            <a:solidFill>
              <a:srgbClr val="CB2DA9"/>
            </a:solidFill>
            <a:prstDash val="dash"/>
            <a:headEnd type="triangl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85" name="Группа 184">
            <a:extLst>
              <a:ext uri="{FF2B5EF4-FFF2-40B4-BE49-F238E27FC236}">
                <a16:creationId xmlns:a16="http://schemas.microsoft.com/office/drawing/2014/main" id="{632E5521-EB6D-4BC5-8247-B3908DC059DB}"/>
              </a:ext>
            </a:extLst>
          </p:cNvPr>
          <p:cNvGrpSpPr/>
          <p:nvPr/>
        </p:nvGrpSpPr>
        <p:grpSpPr>
          <a:xfrm>
            <a:off x="1065981" y="2862245"/>
            <a:ext cx="2829497" cy="1330223"/>
            <a:chOff x="1246563" y="2926107"/>
            <a:chExt cx="2829497" cy="1330223"/>
          </a:xfrm>
        </p:grpSpPr>
        <p:grpSp>
          <p:nvGrpSpPr>
            <p:cNvPr id="144" name="Группа 143">
              <a:extLst>
                <a:ext uri="{FF2B5EF4-FFF2-40B4-BE49-F238E27FC236}">
                  <a16:creationId xmlns:a16="http://schemas.microsoft.com/office/drawing/2014/main" id="{BC226670-30A2-47AC-A9AD-9FCD0F2F61DF}"/>
                </a:ext>
              </a:extLst>
            </p:cNvPr>
            <p:cNvGrpSpPr/>
            <p:nvPr/>
          </p:nvGrpSpPr>
          <p:grpSpPr>
            <a:xfrm>
              <a:off x="1976011" y="3074636"/>
              <a:ext cx="1522152" cy="1181694"/>
              <a:chOff x="1219318" y="1685927"/>
              <a:chExt cx="3962282" cy="2462231"/>
            </a:xfrm>
          </p:grpSpPr>
          <p:sp>
            <p:nvSpPr>
              <p:cNvPr id="147" name="Прямоугольник: скругленные углы 146">
                <a:extLst>
                  <a:ext uri="{FF2B5EF4-FFF2-40B4-BE49-F238E27FC236}">
                    <a16:creationId xmlns:a16="http://schemas.microsoft.com/office/drawing/2014/main" id="{D3AA4E2F-AB49-498C-B08F-40C0EC6A2286}"/>
                  </a:ext>
                </a:extLst>
              </p:cNvPr>
              <p:cNvSpPr/>
              <p:nvPr/>
            </p:nvSpPr>
            <p:spPr>
              <a:xfrm rot="5400000">
                <a:off x="1969344" y="935901"/>
                <a:ext cx="2462230" cy="3962282"/>
              </a:xfrm>
              <a:prstGeom prst="roundRect">
                <a:avLst/>
              </a:prstGeom>
              <a:solidFill>
                <a:srgbClr val="E7E8ED"/>
              </a:solidFill>
              <a:ln>
                <a:noFill/>
              </a:ln>
              <a:effectLst>
                <a:outerShdw blurRad="165100" dist="101600" dir="16860000" sx="106000" sy="106000" algn="tr" rotWithShape="0">
                  <a:schemeClr val="bg1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50"/>
              </a:p>
            </p:txBody>
          </p:sp>
          <p:sp>
            <p:nvSpPr>
              <p:cNvPr id="148" name="Прямоугольник: скругленные углы 147">
                <a:extLst>
                  <a:ext uri="{FF2B5EF4-FFF2-40B4-BE49-F238E27FC236}">
                    <a16:creationId xmlns:a16="http://schemas.microsoft.com/office/drawing/2014/main" id="{1E6637E8-7747-4433-980E-2221569B04A3}"/>
                  </a:ext>
                </a:extLst>
              </p:cNvPr>
              <p:cNvSpPr/>
              <p:nvPr/>
            </p:nvSpPr>
            <p:spPr>
              <a:xfrm rot="5400000">
                <a:off x="1969344" y="935903"/>
                <a:ext cx="2462229" cy="3962282"/>
              </a:xfrm>
              <a:prstGeom prst="roundRect">
                <a:avLst/>
              </a:prstGeom>
              <a:solidFill>
                <a:srgbClr val="E7E8ED"/>
              </a:solidFill>
              <a:ln>
                <a:noFill/>
              </a:ln>
              <a:effectLst>
                <a:outerShdw blurRad="177800" dist="127000" dir="3780000" sx="102000" sy="102000" algn="l" rotWithShape="0">
                  <a:schemeClr val="tx2">
                    <a:lumMod val="60000"/>
                    <a:lumOff val="40000"/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50"/>
              </a:p>
            </p:txBody>
          </p:sp>
        </p:grpSp>
        <p:grpSp>
          <p:nvGrpSpPr>
            <p:cNvPr id="152" name="Группа 151">
              <a:extLst>
                <a:ext uri="{FF2B5EF4-FFF2-40B4-BE49-F238E27FC236}">
                  <a16:creationId xmlns:a16="http://schemas.microsoft.com/office/drawing/2014/main" id="{31888954-D1C6-4957-9013-BE8801562942}"/>
                </a:ext>
              </a:extLst>
            </p:cNvPr>
            <p:cNvGrpSpPr/>
            <p:nvPr/>
          </p:nvGrpSpPr>
          <p:grpSpPr>
            <a:xfrm>
              <a:off x="1246563" y="3904729"/>
              <a:ext cx="840114" cy="326685"/>
              <a:chOff x="1219318" y="1685927"/>
              <a:chExt cx="3962282" cy="2462231"/>
            </a:xfrm>
          </p:grpSpPr>
          <p:sp>
            <p:nvSpPr>
              <p:cNvPr id="153" name="Прямоугольник: скругленные углы 152">
                <a:extLst>
                  <a:ext uri="{FF2B5EF4-FFF2-40B4-BE49-F238E27FC236}">
                    <a16:creationId xmlns:a16="http://schemas.microsoft.com/office/drawing/2014/main" id="{3C6FFBD4-15A1-4A76-8DBC-A29556AC13B5}"/>
                  </a:ext>
                </a:extLst>
              </p:cNvPr>
              <p:cNvSpPr/>
              <p:nvPr/>
            </p:nvSpPr>
            <p:spPr>
              <a:xfrm rot="5400000">
                <a:off x="1969344" y="935901"/>
                <a:ext cx="2462230" cy="3962282"/>
              </a:xfrm>
              <a:prstGeom prst="roundRect">
                <a:avLst/>
              </a:prstGeom>
              <a:solidFill>
                <a:srgbClr val="E7E8ED"/>
              </a:solidFill>
              <a:ln>
                <a:noFill/>
              </a:ln>
              <a:effectLst>
                <a:outerShdw blurRad="165100" dist="101600" dir="16860000" sx="106000" sy="106000" algn="tr" rotWithShape="0">
                  <a:schemeClr val="bg1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50"/>
              </a:p>
            </p:txBody>
          </p:sp>
          <p:sp>
            <p:nvSpPr>
              <p:cNvPr id="154" name="Прямоугольник: скругленные углы 153">
                <a:extLst>
                  <a:ext uri="{FF2B5EF4-FFF2-40B4-BE49-F238E27FC236}">
                    <a16:creationId xmlns:a16="http://schemas.microsoft.com/office/drawing/2014/main" id="{8EA5756D-0D9F-4434-900A-D954C2A0FF25}"/>
                  </a:ext>
                </a:extLst>
              </p:cNvPr>
              <p:cNvSpPr/>
              <p:nvPr/>
            </p:nvSpPr>
            <p:spPr>
              <a:xfrm rot="5400000">
                <a:off x="1969344" y="935903"/>
                <a:ext cx="2462229" cy="3962282"/>
              </a:xfrm>
              <a:prstGeom prst="roundRect">
                <a:avLst/>
              </a:prstGeom>
              <a:solidFill>
                <a:srgbClr val="E7E8ED"/>
              </a:solidFill>
              <a:ln>
                <a:noFill/>
              </a:ln>
              <a:effectLst>
                <a:outerShdw blurRad="177800" dist="127000" dir="3780000" sx="102000" sy="102000" algn="l" rotWithShape="0">
                  <a:schemeClr val="tx2">
                    <a:lumMod val="60000"/>
                    <a:lumOff val="40000"/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50"/>
              </a:p>
            </p:txBody>
          </p:sp>
        </p:grpSp>
        <p:pic>
          <p:nvPicPr>
            <p:cNvPr id="122" name="Рисунок 121">
              <a:extLst>
                <a:ext uri="{FF2B5EF4-FFF2-40B4-BE49-F238E27FC236}">
                  <a16:creationId xmlns:a16="http://schemas.microsoft.com/office/drawing/2014/main" id="{12AA9D95-3575-4270-8F53-4BB35DE66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10850" y="4031585"/>
              <a:ext cx="511540" cy="100724"/>
            </a:xfrm>
            <a:prstGeom prst="rect">
              <a:avLst/>
            </a:prstGeom>
          </p:spPr>
        </p:pic>
        <p:grpSp>
          <p:nvGrpSpPr>
            <p:cNvPr id="155" name="Группа 154">
              <a:extLst>
                <a:ext uri="{FF2B5EF4-FFF2-40B4-BE49-F238E27FC236}">
                  <a16:creationId xmlns:a16="http://schemas.microsoft.com/office/drawing/2014/main" id="{D3D9F983-AF93-48DF-A8DC-6149D8D92269}"/>
                </a:ext>
              </a:extLst>
            </p:cNvPr>
            <p:cNvGrpSpPr/>
            <p:nvPr/>
          </p:nvGrpSpPr>
          <p:grpSpPr>
            <a:xfrm>
              <a:off x="3387927" y="2926107"/>
              <a:ext cx="688133" cy="618916"/>
              <a:chOff x="1219318" y="1685927"/>
              <a:chExt cx="3962282" cy="2462231"/>
            </a:xfrm>
          </p:grpSpPr>
          <p:sp>
            <p:nvSpPr>
              <p:cNvPr id="156" name="Прямоугольник: скругленные углы 155">
                <a:extLst>
                  <a:ext uri="{FF2B5EF4-FFF2-40B4-BE49-F238E27FC236}">
                    <a16:creationId xmlns:a16="http://schemas.microsoft.com/office/drawing/2014/main" id="{499099B7-98EA-453E-BB5B-99BF630E79D6}"/>
                  </a:ext>
                </a:extLst>
              </p:cNvPr>
              <p:cNvSpPr/>
              <p:nvPr/>
            </p:nvSpPr>
            <p:spPr>
              <a:xfrm rot="5400000">
                <a:off x="1969344" y="935901"/>
                <a:ext cx="2462230" cy="3962282"/>
              </a:xfrm>
              <a:prstGeom prst="roundRect">
                <a:avLst/>
              </a:prstGeom>
              <a:solidFill>
                <a:srgbClr val="E7E8ED"/>
              </a:solidFill>
              <a:ln>
                <a:noFill/>
              </a:ln>
              <a:effectLst>
                <a:outerShdw blurRad="165100" dist="101600" dir="16860000" sx="106000" sy="106000" algn="tr" rotWithShape="0">
                  <a:schemeClr val="bg1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50"/>
              </a:p>
            </p:txBody>
          </p:sp>
          <p:sp>
            <p:nvSpPr>
              <p:cNvPr id="157" name="Прямоугольник: скругленные углы 156">
                <a:extLst>
                  <a:ext uri="{FF2B5EF4-FFF2-40B4-BE49-F238E27FC236}">
                    <a16:creationId xmlns:a16="http://schemas.microsoft.com/office/drawing/2014/main" id="{C3711A20-42A6-4F17-8AE0-2964F3069F38}"/>
                  </a:ext>
                </a:extLst>
              </p:cNvPr>
              <p:cNvSpPr/>
              <p:nvPr/>
            </p:nvSpPr>
            <p:spPr>
              <a:xfrm rot="5400000">
                <a:off x="1969344" y="935903"/>
                <a:ext cx="2462229" cy="3962282"/>
              </a:xfrm>
              <a:prstGeom prst="roundRect">
                <a:avLst/>
              </a:prstGeom>
              <a:solidFill>
                <a:srgbClr val="E7E8ED"/>
              </a:solidFill>
              <a:ln>
                <a:noFill/>
              </a:ln>
              <a:effectLst>
                <a:outerShdw blurRad="177800" dist="127000" dir="3780000" sx="102000" sy="102000" algn="l" rotWithShape="0">
                  <a:schemeClr val="tx2">
                    <a:lumMod val="60000"/>
                    <a:lumOff val="40000"/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50"/>
              </a:p>
            </p:txBody>
          </p:sp>
        </p:grpSp>
        <p:pic>
          <p:nvPicPr>
            <p:cNvPr id="124" name="Рисунок 123">
              <a:extLst>
                <a:ext uri="{FF2B5EF4-FFF2-40B4-BE49-F238E27FC236}">
                  <a16:creationId xmlns:a16="http://schemas.microsoft.com/office/drawing/2014/main" id="{7FD46C4D-E896-4A78-964C-F5BADB2AD548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06744" y="2992200"/>
              <a:ext cx="458095" cy="474616"/>
            </a:xfrm>
            <a:prstGeom prst="rect">
              <a:avLst/>
            </a:prstGeom>
          </p:spPr>
        </p:pic>
        <p:cxnSp>
          <p:nvCxnSpPr>
            <p:cNvPr id="166" name="Прямая со стрелкой 165">
              <a:extLst>
                <a:ext uri="{FF2B5EF4-FFF2-40B4-BE49-F238E27FC236}">
                  <a16:creationId xmlns:a16="http://schemas.microsoft.com/office/drawing/2014/main" id="{7B90755B-C41B-45C0-ADAB-25DB5A750F9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36165" y="3269635"/>
              <a:ext cx="180690" cy="181081"/>
            </a:xfrm>
            <a:prstGeom prst="straightConnector1">
              <a:avLst/>
            </a:prstGeom>
            <a:noFill/>
            <a:ln>
              <a:solidFill>
                <a:srgbClr val="CB2DA9"/>
              </a:solidFill>
              <a:prstDash val="dash"/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67" name="Прямая со стрелкой 166">
              <a:extLst>
                <a:ext uri="{FF2B5EF4-FFF2-40B4-BE49-F238E27FC236}">
                  <a16:creationId xmlns:a16="http://schemas.microsoft.com/office/drawing/2014/main" id="{816C91EF-4E24-45E9-9E79-E93DC42B6BD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15290" y="3361592"/>
              <a:ext cx="189714" cy="181081"/>
            </a:xfrm>
            <a:prstGeom prst="straightConnector1">
              <a:avLst/>
            </a:prstGeom>
            <a:noFill/>
            <a:ln>
              <a:solidFill>
                <a:srgbClr val="CB2DA9"/>
              </a:solidFill>
              <a:prstDash val="dash"/>
              <a:headEnd type="triangle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72" name="Прямая со стрелкой 171">
              <a:extLst>
                <a:ext uri="{FF2B5EF4-FFF2-40B4-BE49-F238E27FC236}">
                  <a16:creationId xmlns:a16="http://schemas.microsoft.com/office/drawing/2014/main" id="{CA9472FC-378F-482E-B6E0-BD96DB42386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86226" y="3814188"/>
              <a:ext cx="180690" cy="181081"/>
            </a:xfrm>
            <a:prstGeom prst="straightConnector1">
              <a:avLst/>
            </a:prstGeom>
            <a:noFill/>
            <a:ln>
              <a:solidFill>
                <a:srgbClr val="CB2DA9"/>
              </a:solidFill>
              <a:prstDash val="dash"/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73" name="Прямая со стрелкой 172">
              <a:extLst>
                <a:ext uri="{FF2B5EF4-FFF2-40B4-BE49-F238E27FC236}">
                  <a16:creationId xmlns:a16="http://schemas.microsoft.com/office/drawing/2014/main" id="{7BC36529-F864-4BD3-BFC8-54B55F18A4F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65351" y="3906145"/>
              <a:ext cx="189714" cy="181081"/>
            </a:xfrm>
            <a:prstGeom prst="straightConnector1">
              <a:avLst/>
            </a:prstGeom>
            <a:noFill/>
            <a:ln>
              <a:solidFill>
                <a:srgbClr val="CB2DA9"/>
              </a:solidFill>
              <a:prstDash val="dash"/>
              <a:headEnd type="triangle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cxnSp>
        <p:nvCxnSpPr>
          <p:cNvPr id="174" name="Прямая со стрелкой 173">
            <a:extLst>
              <a:ext uri="{FF2B5EF4-FFF2-40B4-BE49-F238E27FC236}">
                <a16:creationId xmlns:a16="http://schemas.microsoft.com/office/drawing/2014/main" id="{49623DF7-22A3-4124-B2D5-1B0F2B6F4DB5}"/>
              </a:ext>
            </a:extLst>
          </p:cNvPr>
          <p:cNvCxnSpPr>
            <a:cxnSpLocks/>
          </p:cNvCxnSpPr>
          <p:nvPr/>
        </p:nvCxnSpPr>
        <p:spPr>
          <a:xfrm>
            <a:off x="6962581" y="2253017"/>
            <a:ext cx="0" cy="333886"/>
          </a:xfrm>
          <a:prstGeom prst="straightConnector1">
            <a:avLst/>
          </a:prstGeom>
          <a:noFill/>
          <a:ln>
            <a:solidFill>
              <a:srgbClr val="CB2DA9"/>
            </a:solidFill>
            <a:prstDash val="dash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75" name="Прямая со стрелкой 174">
            <a:extLst>
              <a:ext uri="{FF2B5EF4-FFF2-40B4-BE49-F238E27FC236}">
                <a16:creationId xmlns:a16="http://schemas.microsoft.com/office/drawing/2014/main" id="{D20BB07E-77CB-4A66-A739-0557EC86635D}"/>
              </a:ext>
            </a:extLst>
          </p:cNvPr>
          <p:cNvCxnSpPr>
            <a:cxnSpLocks/>
          </p:cNvCxnSpPr>
          <p:nvPr/>
        </p:nvCxnSpPr>
        <p:spPr>
          <a:xfrm>
            <a:off x="5262025" y="2253017"/>
            <a:ext cx="0" cy="333886"/>
          </a:xfrm>
          <a:prstGeom prst="straightConnector1">
            <a:avLst/>
          </a:prstGeom>
          <a:noFill/>
          <a:ln>
            <a:solidFill>
              <a:srgbClr val="CB2DA9"/>
            </a:solidFill>
            <a:prstDash val="dash"/>
            <a:headEnd type="triangl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78" name="Прямая со стрелкой 177">
            <a:extLst>
              <a:ext uri="{FF2B5EF4-FFF2-40B4-BE49-F238E27FC236}">
                <a16:creationId xmlns:a16="http://schemas.microsoft.com/office/drawing/2014/main" id="{62343A54-167B-4668-BBE0-24C2EA41C016}"/>
              </a:ext>
            </a:extLst>
          </p:cNvPr>
          <p:cNvCxnSpPr>
            <a:cxnSpLocks/>
          </p:cNvCxnSpPr>
          <p:nvPr/>
        </p:nvCxnSpPr>
        <p:spPr>
          <a:xfrm flipH="1">
            <a:off x="5742117" y="3718307"/>
            <a:ext cx="470967" cy="1"/>
          </a:xfrm>
          <a:prstGeom prst="straightConnector1">
            <a:avLst/>
          </a:prstGeom>
          <a:noFill/>
          <a:ln>
            <a:solidFill>
              <a:srgbClr val="CB2DA9"/>
            </a:solidFill>
            <a:prstDash val="dash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3" name="Прямая со стрелкой 182">
            <a:extLst>
              <a:ext uri="{FF2B5EF4-FFF2-40B4-BE49-F238E27FC236}">
                <a16:creationId xmlns:a16="http://schemas.microsoft.com/office/drawing/2014/main" id="{4E1A86D1-6C61-463F-9DF6-19DFA02B9E99}"/>
              </a:ext>
            </a:extLst>
          </p:cNvPr>
          <p:cNvCxnSpPr>
            <a:cxnSpLocks/>
          </p:cNvCxnSpPr>
          <p:nvPr/>
        </p:nvCxnSpPr>
        <p:spPr>
          <a:xfrm>
            <a:off x="2075178" y="2760238"/>
            <a:ext cx="0" cy="250537"/>
          </a:xfrm>
          <a:prstGeom prst="straightConnector1">
            <a:avLst/>
          </a:prstGeom>
          <a:noFill/>
          <a:ln>
            <a:solidFill>
              <a:srgbClr val="CB2DA9"/>
            </a:solidFill>
            <a:prstDash val="dash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4" name="Прямая со стрелкой 183">
            <a:extLst>
              <a:ext uri="{FF2B5EF4-FFF2-40B4-BE49-F238E27FC236}">
                <a16:creationId xmlns:a16="http://schemas.microsoft.com/office/drawing/2014/main" id="{92EB5EBD-E0B8-4139-BA2A-3EAC3D865513}"/>
              </a:ext>
            </a:extLst>
          </p:cNvPr>
          <p:cNvCxnSpPr>
            <a:cxnSpLocks/>
          </p:cNvCxnSpPr>
          <p:nvPr/>
        </p:nvCxnSpPr>
        <p:spPr>
          <a:xfrm>
            <a:off x="2213939" y="2760238"/>
            <a:ext cx="0" cy="250537"/>
          </a:xfrm>
          <a:prstGeom prst="straightConnector1">
            <a:avLst/>
          </a:prstGeom>
          <a:noFill/>
          <a:ln>
            <a:solidFill>
              <a:srgbClr val="CB2DA9"/>
            </a:solidFill>
            <a:prstDash val="dash"/>
            <a:headEnd type="triangl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96" name="Рисунок 195">
            <a:extLst>
              <a:ext uri="{FF2B5EF4-FFF2-40B4-BE49-F238E27FC236}">
                <a16:creationId xmlns:a16="http://schemas.microsoft.com/office/drawing/2014/main" id="{9B7D05F2-B033-448A-8CB6-282A374A7D20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0263" y="356300"/>
            <a:ext cx="343664" cy="28386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CA0F5E3-5C21-44F8-8651-4A75F0FCD087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80033" y="3555916"/>
            <a:ext cx="952942" cy="162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4416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8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A06C34A9-F20B-478B-9799-E835FD8BD17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809781" y="337920"/>
            <a:ext cx="4464049" cy="378821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6F9637B-8C9C-4ED8-AACF-FA60F4BB9BEB}"/>
              </a:ext>
            </a:extLst>
          </p:cNvPr>
          <p:cNvSpPr txBox="1"/>
          <p:nvPr/>
        </p:nvSpPr>
        <p:spPr>
          <a:xfrm>
            <a:off x="1133821" y="281858"/>
            <a:ext cx="43625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gradFill flip="none" rotWithShape="1">
                  <a:gsLst>
                    <a:gs pos="0">
                      <a:srgbClr val="DD369D"/>
                    </a:gs>
                    <a:gs pos="60000">
                      <a:srgbClr val="9713CB"/>
                    </a:gs>
                    <a:gs pos="100000">
                      <a:srgbClr val="5A14C3"/>
                    </a:gs>
                  </a:gsLst>
                  <a:lin ang="2700000" scaled="1"/>
                  <a:tileRect/>
                </a:gradFill>
                <a:latin typeface="Basis Grotesque Pro" panose="02000503030000020004" pitchFamily="2" charset="0"/>
              </a:rPr>
              <a:t>Информационная безопасность</a:t>
            </a:r>
            <a:endParaRPr lang="ru-RU" sz="2800" b="1" dirty="0">
              <a:gradFill flip="none" rotWithShape="1">
                <a:gsLst>
                  <a:gs pos="0">
                    <a:srgbClr val="DD369D"/>
                  </a:gs>
                  <a:gs pos="60000">
                    <a:srgbClr val="9713CB"/>
                  </a:gs>
                  <a:gs pos="100000">
                    <a:srgbClr val="5A14C3"/>
                  </a:gs>
                </a:gsLst>
                <a:lin ang="2700000" scaled="1"/>
                <a:tileRect/>
              </a:gradFill>
              <a:latin typeface="Basis Grotesque Pro" panose="02000503030000020004" pitchFamily="2" charset="0"/>
            </a:endParaRPr>
          </a:p>
        </p:txBody>
      </p:sp>
      <p:sp>
        <p:nvSpPr>
          <p:cNvPr id="71" name="Номер слайда 70">
            <a:extLst>
              <a:ext uri="{FF2B5EF4-FFF2-40B4-BE49-F238E27FC236}">
                <a16:creationId xmlns:a16="http://schemas.microsoft.com/office/drawing/2014/main" id="{06C8BB7D-9623-42B9-BB57-026916AA2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D394C-D218-674C-9F66-87831560E4B4}" type="slidenum">
              <a:rPr lang="ru-RU" smtClean="0"/>
              <a:pPr/>
              <a:t>8</a:t>
            </a:fld>
            <a:endParaRPr lang="ru-RU"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1205BAA9-CC01-401F-BCAF-EA625817D9AA}"/>
              </a:ext>
            </a:extLst>
          </p:cNvPr>
          <p:cNvGrpSpPr/>
          <p:nvPr/>
        </p:nvGrpSpPr>
        <p:grpSpPr>
          <a:xfrm>
            <a:off x="4646256" y="1250303"/>
            <a:ext cx="2496496" cy="2604719"/>
            <a:chOff x="1219318" y="1685927"/>
            <a:chExt cx="3962282" cy="2462231"/>
          </a:xfrm>
        </p:grpSpPr>
        <p:sp>
          <p:nvSpPr>
            <p:cNvPr id="22" name="Прямоугольник: скругленные углы 21">
              <a:extLst>
                <a:ext uri="{FF2B5EF4-FFF2-40B4-BE49-F238E27FC236}">
                  <a16:creationId xmlns:a16="http://schemas.microsoft.com/office/drawing/2014/main" id="{06E1B8F5-68A4-43A2-A9D4-897375EC6FB3}"/>
                </a:ext>
              </a:extLst>
            </p:cNvPr>
            <p:cNvSpPr/>
            <p:nvPr/>
          </p:nvSpPr>
          <p:spPr>
            <a:xfrm rot="5400000">
              <a:off x="1969344" y="935901"/>
              <a:ext cx="2462230" cy="3962282"/>
            </a:xfrm>
            <a:prstGeom prst="roundRect">
              <a:avLst/>
            </a:prstGeom>
            <a:solidFill>
              <a:srgbClr val="E7E8ED"/>
            </a:solidFill>
            <a:ln>
              <a:noFill/>
            </a:ln>
            <a:effectLst>
              <a:outerShdw blurRad="165100" dist="101600" dir="16860000" sx="106000" sy="106000" algn="tr" rotWithShape="0">
                <a:schemeClr val="bg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/>
            </a:p>
          </p:txBody>
        </p:sp>
        <p:sp>
          <p:nvSpPr>
            <p:cNvPr id="25" name="Прямоугольник: скругленные углы 24">
              <a:extLst>
                <a:ext uri="{FF2B5EF4-FFF2-40B4-BE49-F238E27FC236}">
                  <a16:creationId xmlns:a16="http://schemas.microsoft.com/office/drawing/2014/main" id="{FA86CEA2-70AD-4676-BEBD-46EDCC95DD68}"/>
                </a:ext>
              </a:extLst>
            </p:cNvPr>
            <p:cNvSpPr/>
            <p:nvPr/>
          </p:nvSpPr>
          <p:spPr>
            <a:xfrm rot="5400000">
              <a:off x="1969344" y="935903"/>
              <a:ext cx="2462229" cy="3962282"/>
            </a:xfrm>
            <a:prstGeom prst="roundRect">
              <a:avLst/>
            </a:prstGeom>
            <a:solidFill>
              <a:srgbClr val="E7E8ED"/>
            </a:solidFill>
            <a:ln>
              <a:noFill/>
            </a:ln>
            <a:effectLst>
              <a:outerShdw blurRad="177800" dist="127000" dir="3780000" sx="102000" sy="102000" algn="l" rotWithShape="0">
                <a:schemeClr val="tx2">
                  <a:lumMod val="60000"/>
                  <a:lumOff val="4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/>
            </a:p>
          </p:txBody>
        </p:sp>
      </p:grp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ECBB9A75-8E91-4C38-8D07-B406E25AA811}"/>
              </a:ext>
            </a:extLst>
          </p:cNvPr>
          <p:cNvSpPr/>
          <p:nvPr/>
        </p:nvSpPr>
        <p:spPr>
          <a:xfrm>
            <a:off x="4304242" y="923132"/>
            <a:ext cx="3180522" cy="3259060"/>
          </a:xfrm>
          <a:prstGeom prst="roundRect">
            <a:avLst/>
          </a:prstGeom>
          <a:noFill/>
          <a:ln>
            <a:solidFill>
              <a:srgbClr val="CB2DA9"/>
            </a:solidFill>
            <a:prstDash val="dash"/>
            <a:headEnd type="triangl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бъект 2">
            <a:extLst>
              <a:ext uri="{FF2B5EF4-FFF2-40B4-BE49-F238E27FC236}">
                <a16:creationId xmlns:a16="http://schemas.microsoft.com/office/drawing/2014/main" id="{D7E404D4-283D-4FE2-89A8-AC2BBEEF9549}"/>
              </a:ext>
            </a:extLst>
          </p:cNvPr>
          <p:cNvSpPr txBox="1">
            <a:spLocks/>
          </p:cNvSpPr>
          <p:nvPr/>
        </p:nvSpPr>
        <p:spPr>
          <a:xfrm>
            <a:off x="1587618" y="1260242"/>
            <a:ext cx="2304000" cy="691683"/>
          </a:xfrm>
          <a:prstGeom prst="round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>
            <a:lvl1pPr marL="148796" indent="-148796" algn="l" defTabSz="595183" rtl="0" eaLnBrk="1" latinLnBrk="0" hangingPunct="1">
              <a:lnSpc>
                <a:spcPct val="90000"/>
              </a:lnSpc>
              <a:spcBef>
                <a:spcPts val="651"/>
              </a:spcBef>
              <a:buFont typeface="Arial" panose="020B0604020202020204" pitchFamily="34" charset="0"/>
              <a:buChar char="•"/>
              <a:defRPr sz="18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6387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5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43979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3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41570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39162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36753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34345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31936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29528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97592" lvl="2" indent="0" defTabSz="666400">
              <a:lnSpc>
                <a:spcPct val="120000"/>
              </a:lnSpc>
              <a:spcBef>
                <a:spcPts val="591"/>
              </a:spcBef>
              <a:spcAft>
                <a:spcPts val="600"/>
              </a:spcAft>
              <a:buNone/>
              <a:defRPr/>
            </a:pPr>
            <a:r>
              <a:rPr lang="ru-RU" sz="940" dirty="0">
                <a:solidFill>
                  <a:srgbClr val="546782"/>
                </a:solidFill>
                <a:latin typeface="+mj-lt"/>
                <a:ea typeface="Verdana" panose="020B0604030504040204" pitchFamily="34" charset="0"/>
              </a:rPr>
              <a:t>Данные хранятся </a:t>
            </a:r>
            <a:br>
              <a:rPr lang="ru-RU" sz="940" dirty="0">
                <a:solidFill>
                  <a:srgbClr val="546782"/>
                </a:solidFill>
                <a:latin typeface="+mj-lt"/>
                <a:ea typeface="Verdana" panose="020B0604030504040204" pitchFamily="34" charset="0"/>
              </a:rPr>
            </a:br>
            <a:r>
              <a:rPr lang="ru-RU" sz="940" dirty="0">
                <a:solidFill>
                  <a:srgbClr val="546782"/>
                </a:solidFill>
                <a:latin typeface="+mj-lt"/>
                <a:ea typeface="Verdana" panose="020B0604030504040204" pitchFamily="34" charset="0"/>
              </a:rPr>
              <a:t>в защищённом контуре</a:t>
            </a:r>
          </a:p>
        </p:txBody>
      </p:sp>
      <p:sp>
        <p:nvSpPr>
          <p:cNvPr id="29" name="Прямоугольник: скругленные углы 28">
            <a:extLst>
              <a:ext uri="{FF2B5EF4-FFF2-40B4-BE49-F238E27FC236}">
                <a16:creationId xmlns:a16="http://schemas.microsoft.com/office/drawing/2014/main" id="{CE631C22-CEDA-4AEF-9915-7DBA62D1AFDC}"/>
              </a:ext>
            </a:extLst>
          </p:cNvPr>
          <p:cNvSpPr/>
          <p:nvPr/>
        </p:nvSpPr>
        <p:spPr>
          <a:xfrm>
            <a:off x="1417470" y="1400511"/>
            <a:ext cx="399929" cy="411144"/>
          </a:xfrm>
          <a:prstGeom prst="roundRect">
            <a:avLst/>
          </a:prstGeom>
          <a:solidFill>
            <a:srgbClr val="F7F7F9"/>
          </a:solidFill>
          <a:ln>
            <a:noFill/>
          </a:ln>
          <a:effectLst>
            <a:outerShdw blurRad="38100" dist="63500" dir="3780000" sx="101000" sy="101000" algn="l" rotWithShape="0">
              <a:schemeClr val="tx2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34" name="Объект 2">
            <a:extLst>
              <a:ext uri="{FF2B5EF4-FFF2-40B4-BE49-F238E27FC236}">
                <a16:creationId xmlns:a16="http://schemas.microsoft.com/office/drawing/2014/main" id="{2A4FCE3E-6BD5-4116-90A3-5E4AB8675872}"/>
              </a:ext>
            </a:extLst>
          </p:cNvPr>
          <p:cNvSpPr txBox="1">
            <a:spLocks/>
          </p:cNvSpPr>
          <p:nvPr/>
        </p:nvSpPr>
        <p:spPr>
          <a:xfrm>
            <a:off x="1587618" y="2164703"/>
            <a:ext cx="2304000" cy="691683"/>
          </a:xfrm>
          <a:prstGeom prst="round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>
            <a:lvl1pPr marL="148796" indent="-148796" algn="l" defTabSz="595183" rtl="0" eaLnBrk="1" latinLnBrk="0" hangingPunct="1">
              <a:lnSpc>
                <a:spcPct val="90000"/>
              </a:lnSpc>
              <a:spcBef>
                <a:spcPts val="651"/>
              </a:spcBef>
              <a:buFont typeface="Arial" panose="020B0604020202020204" pitchFamily="34" charset="0"/>
              <a:buChar char="•"/>
              <a:defRPr sz="18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6387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5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43979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3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41570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39162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36753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34345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31936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29528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97592" lvl="2" indent="0" defTabSz="666400">
              <a:lnSpc>
                <a:spcPct val="120000"/>
              </a:lnSpc>
              <a:spcBef>
                <a:spcPts val="591"/>
              </a:spcBef>
              <a:spcAft>
                <a:spcPts val="600"/>
              </a:spcAft>
              <a:buNone/>
              <a:defRPr/>
            </a:pPr>
            <a:r>
              <a:rPr lang="ru-RU" sz="940" dirty="0">
                <a:solidFill>
                  <a:srgbClr val="546782"/>
                </a:solidFill>
                <a:latin typeface="+mj-lt"/>
                <a:ea typeface="Verdana" panose="020B0604030504040204" pitchFamily="34" charset="0"/>
              </a:rPr>
              <a:t>Авторизация пользователей осуществляется через ЕСИА </a:t>
            </a:r>
          </a:p>
        </p:txBody>
      </p:sp>
      <p:sp>
        <p:nvSpPr>
          <p:cNvPr id="35" name="Прямоугольник: скругленные углы 34">
            <a:extLst>
              <a:ext uri="{FF2B5EF4-FFF2-40B4-BE49-F238E27FC236}">
                <a16:creationId xmlns:a16="http://schemas.microsoft.com/office/drawing/2014/main" id="{98B7C9A3-3B9A-4979-96ED-9FD99CC22955}"/>
              </a:ext>
            </a:extLst>
          </p:cNvPr>
          <p:cNvSpPr/>
          <p:nvPr/>
        </p:nvSpPr>
        <p:spPr>
          <a:xfrm>
            <a:off x="1417470" y="2304972"/>
            <a:ext cx="399929" cy="411144"/>
          </a:xfrm>
          <a:prstGeom prst="roundRect">
            <a:avLst/>
          </a:prstGeom>
          <a:solidFill>
            <a:srgbClr val="F7F7F9"/>
          </a:solidFill>
          <a:ln>
            <a:noFill/>
          </a:ln>
          <a:effectLst>
            <a:outerShdw blurRad="38100" dist="63500" dir="3780000" sx="101000" sy="101000" algn="l" rotWithShape="0">
              <a:schemeClr val="tx2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36" name="Объект 2">
            <a:extLst>
              <a:ext uri="{FF2B5EF4-FFF2-40B4-BE49-F238E27FC236}">
                <a16:creationId xmlns:a16="http://schemas.microsoft.com/office/drawing/2014/main" id="{865B4AEE-527E-462C-A3F0-7B23C33EC49C}"/>
              </a:ext>
            </a:extLst>
          </p:cNvPr>
          <p:cNvSpPr txBox="1">
            <a:spLocks/>
          </p:cNvSpPr>
          <p:nvPr/>
        </p:nvSpPr>
        <p:spPr>
          <a:xfrm>
            <a:off x="1587618" y="3105122"/>
            <a:ext cx="2304000" cy="691683"/>
          </a:xfrm>
          <a:prstGeom prst="round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>
            <a:lvl1pPr marL="148796" indent="-148796" algn="l" defTabSz="595183" rtl="0" eaLnBrk="1" latinLnBrk="0" hangingPunct="1">
              <a:lnSpc>
                <a:spcPct val="90000"/>
              </a:lnSpc>
              <a:spcBef>
                <a:spcPts val="651"/>
              </a:spcBef>
              <a:buFont typeface="Arial" panose="020B0604020202020204" pitchFamily="34" charset="0"/>
              <a:buChar char="•"/>
              <a:defRPr sz="18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6387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5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43979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3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41570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39162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36753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34345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31936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29528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97592" lvl="2" indent="0" defTabSz="666400">
              <a:lnSpc>
                <a:spcPct val="120000"/>
              </a:lnSpc>
              <a:spcBef>
                <a:spcPts val="591"/>
              </a:spcBef>
              <a:spcAft>
                <a:spcPts val="600"/>
              </a:spcAft>
              <a:buNone/>
              <a:defRPr/>
            </a:pPr>
            <a:r>
              <a:rPr lang="ru-RU" sz="940" dirty="0">
                <a:solidFill>
                  <a:srgbClr val="546782"/>
                </a:solidFill>
                <a:latin typeface="+mj-lt"/>
                <a:ea typeface="Verdana" panose="020B0604030504040204" pitchFamily="34" charset="0"/>
              </a:rPr>
              <a:t>Сервис доступен для подтверждённых учетных записей на ЕПГУ</a:t>
            </a:r>
          </a:p>
        </p:txBody>
      </p:sp>
      <p:sp>
        <p:nvSpPr>
          <p:cNvPr id="37" name="Прямоугольник: скругленные углы 36">
            <a:extLst>
              <a:ext uri="{FF2B5EF4-FFF2-40B4-BE49-F238E27FC236}">
                <a16:creationId xmlns:a16="http://schemas.microsoft.com/office/drawing/2014/main" id="{A4F5B303-6D91-48E3-A793-23BA36FCFA2F}"/>
              </a:ext>
            </a:extLst>
          </p:cNvPr>
          <p:cNvSpPr/>
          <p:nvPr/>
        </p:nvSpPr>
        <p:spPr>
          <a:xfrm>
            <a:off x="1417470" y="3245391"/>
            <a:ext cx="399929" cy="411144"/>
          </a:xfrm>
          <a:prstGeom prst="roundRect">
            <a:avLst/>
          </a:prstGeom>
          <a:solidFill>
            <a:srgbClr val="F7F7F9"/>
          </a:solidFill>
          <a:ln>
            <a:noFill/>
          </a:ln>
          <a:effectLst>
            <a:outerShdw blurRad="38100" dist="63500" dir="3780000" sx="101000" sy="101000" algn="l" rotWithShape="0">
              <a:schemeClr val="tx2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BE4BEB9-8620-40A5-B2AB-A21D30AFD31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8805" y="291797"/>
            <a:ext cx="427360" cy="44759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14211EC-E605-4602-B655-59094249A26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98025" y="1372211"/>
            <a:ext cx="2192956" cy="2360901"/>
          </a:xfrm>
          <a:prstGeom prst="round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5596311-91EC-4D83-BD97-42AEE9D4FA6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5756" y="1466373"/>
            <a:ext cx="269254" cy="28219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61D9775-0BC1-446A-8807-405BE156172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0328" y="2387496"/>
            <a:ext cx="248307" cy="25659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5C0F802-04B1-4268-8752-35F7291501D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7851" y="3320850"/>
            <a:ext cx="258070" cy="274818"/>
          </a:xfrm>
          <a:prstGeom prst="rect">
            <a:avLst/>
          </a:prstGeom>
        </p:spPr>
      </p:pic>
      <p:sp>
        <p:nvSpPr>
          <p:cNvPr id="38" name="Полилиния: фигура 37">
            <a:extLst>
              <a:ext uri="{FF2B5EF4-FFF2-40B4-BE49-F238E27FC236}">
                <a16:creationId xmlns:a16="http://schemas.microsoft.com/office/drawing/2014/main" id="{29D168D1-E75C-46C9-92B1-31ADFF6FC87A}"/>
              </a:ext>
            </a:extLst>
          </p:cNvPr>
          <p:cNvSpPr/>
          <p:nvPr/>
        </p:nvSpPr>
        <p:spPr>
          <a:xfrm>
            <a:off x="3891701" y="3049215"/>
            <a:ext cx="912945" cy="400797"/>
          </a:xfrm>
          <a:custGeom>
            <a:avLst/>
            <a:gdLst>
              <a:gd name="connsiteX0" fmla="*/ 0 w 884518"/>
              <a:gd name="connsiteY0" fmla="*/ 747949 h 747949"/>
              <a:gd name="connsiteX1" fmla="*/ 394447 w 884518"/>
              <a:gd name="connsiteY1" fmla="*/ 72608 h 747949"/>
              <a:gd name="connsiteX2" fmla="*/ 884518 w 884518"/>
              <a:gd name="connsiteY2" fmla="*/ 18820 h 747949"/>
              <a:gd name="connsiteX0" fmla="*/ 0 w 889256"/>
              <a:gd name="connsiteY0" fmla="*/ 700314 h 700314"/>
              <a:gd name="connsiteX1" fmla="*/ 394447 w 889256"/>
              <a:gd name="connsiteY1" fmla="*/ 24973 h 700314"/>
              <a:gd name="connsiteX2" fmla="*/ 889256 w 889256"/>
              <a:gd name="connsiteY2" fmla="*/ 264930 h 700314"/>
              <a:gd name="connsiteX0" fmla="*/ 0 w 889256"/>
              <a:gd name="connsiteY0" fmla="*/ 459563 h 459563"/>
              <a:gd name="connsiteX1" fmla="*/ 394447 w 889256"/>
              <a:gd name="connsiteY1" fmla="*/ 68492 h 459563"/>
              <a:gd name="connsiteX2" fmla="*/ 889256 w 889256"/>
              <a:gd name="connsiteY2" fmla="*/ 24179 h 459563"/>
              <a:gd name="connsiteX0" fmla="*/ 0 w 889256"/>
              <a:gd name="connsiteY0" fmla="*/ 459563 h 459563"/>
              <a:gd name="connsiteX1" fmla="*/ 394447 w 889256"/>
              <a:gd name="connsiteY1" fmla="*/ 68492 h 459563"/>
              <a:gd name="connsiteX2" fmla="*/ 889256 w 889256"/>
              <a:gd name="connsiteY2" fmla="*/ 24179 h 459563"/>
              <a:gd name="connsiteX0" fmla="*/ 0 w 889256"/>
              <a:gd name="connsiteY0" fmla="*/ 435620 h 435620"/>
              <a:gd name="connsiteX1" fmla="*/ 394447 w 889256"/>
              <a:gd name="connsiteY1" fmla="*/ 44549 h 435620"/>
              <a:gd name="connsiteX2" fmla="*/ 889256 w 889256"/>
              <a:gd name="connsiteY2" fmla="*/ 236 h 435620"/>
              <a:gd name="connsiteX0" fmla="*/ 0 w 912945"/>
              <a:gd name="connsiteY0" fmla="*/ 392980 h 392980"/>
              <a:gd name="connsiteX1" fmla="*/ 418136 w 912945"/>
              <a:gd name="connsiteY1" fmla="*/ 44549 h 392980"/>
              <a:gd name="connsiteX2" fmla="*/ 912945 w 912945"/>
              <a:gd name="connsiteY2" fmla="*/ 236 h 392980"/>
              <a:gd name="connsiteX0" fmla="*/ 0 w 912945"/>
              <a:gd name="connsiteY0" fmla="*/ 392980 h 392980"/>
              <a:gd name="connsiteX1" fmla="*/ 418136 w 912945"/>
              <a:gd name="connsiteY1" fmla="*/ 44549 h 392980"/>
              <a:gd name="connsiteX2" fmla="*/ 912945 w 912945"/>
              <a:gd name="connsiteY2" fmla="*/ 236 h 392980"/>
              <a:gd name="connsiteX0" fmla="*/ 0 w 912945"/>
              <a:gd name="connsiteY0" fmla="*/ 392744 h 392744"/>
              <a:gd name="connsiteX1" fmla="*/ 479727 w 912945"/>
              <a:gd name="connsiteY1" fmla="*/ 115380 h 392744"/>
              <a:gd name="connsiteX2" fmla="*/ 912945 w 912945"/>
              <a:gd name="connsiteY2" fmla="*/ 0 h 392744"/>
              <a:gd name="connsiteX0" fmla="*/ 0 w 912945"/>
              <a:gd name="connsiteY0" fmla="*/ 400797 h 400797"/>
              <a:gd name="connsiteX1" fmla="*/ 479727 w 912945"/>
              <a:gd name="connsiteY1" fmla="*/ 123433 h 400797"/>
              <a:gd name="connsiteX2" fmla="*/ 912945 w 912945"/>
              <a:gd name="connsiteY2" fmla="*/ 8053 h 400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2945" h="400797">
                <a:moveTo>
                  <a:pt x="0" y="400797"/>
                </a:moveTo>
                <a:cubicBezTo>
                  <a:pt x="256172" y="389205"/>
                  <a:pt x="393899" y="183362"/>
                  <a:pt x="479727" y="123433"/>
                </a:cubicBezTo>
                <a:cubicBezTo>
                  <a:pt x="684001" y="-45467"/>
                  <a:pt x="912945" y="8053"/>
                  <a:pt x="912945" y="8053"/>
                </a:cubicBezTo>
              </a:path>
            </a:pathLst>
          </a:custGeom>
          <a:noFill/>
          <a:ln>
            <a:solidFill>
              <a:srgbClr val="CB2DA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>
              <a:ln>
                <a:solidFill>
                  <a:srgbClr val="CB2DA9"/>
                </a:solidFill>
                <a:prstDash val="dashDot"/>
              </a:ln>
              <a:noFill/>
            </a:endParaRPr>
          </a:p>
        </p:txBody>
      </p:sp>
      <p:sp>
        <p:nvSpPr>
          <p:cNvPr id="39" name="Полилиния: фигура 38">
            <a:extLst>
              <a:ext uri="{FF2B5EF4-FFF2-40B4-BE49-F238E27FC236}">
                <a16:creationId xmlns:a16="http://schemas.microsoft.com/office/drawing/2014/main" id="{E1AD0A24-14E3-40D7-9407-B23E5F947267}"/>
              </a:ext>
            </a:extLst>
          </p:cNvPr>
          <p:cNvSpPr/>
          <p:nvPr/>
        </p:nvSpPr>
        <p:spPr>
          <a:xfrm>
            <a:off x="3891701" y="2472422"/>
            <a:ext cx="903470" cy="108148"/>
          </a:xfrm>
          <a:custGeom>
            <a:avLst/>
            <a:gdLst>
              <a:gd name="connsiteX0" fmla="*/ 0 w 884518"/>
              <a:gd name="connsiteY0" fmla="*/ 747949 h 747949"/>
              <a:gd name="connsiteX1" fmla="*/ 394447 w 884518"/>
              <a:gd name="connsiteY1" fmla="*/ 72608 h 747949"/>
              <a:gd name="connsiteX2" fmla="*/ 884518 w 884518"/>
              <a:gd name="connsiteY2" fmla="*/ 18820 h 747949"/>
              <a:gd name="connsiteX0" fmla="*/ 0 w 889256"/>
              <a:gd name="connsiteY0" fmla="*/ 700314 h 700314"/>
              <a:gd name="connsiteX1" fmla="*/ 394447 w 889256"/>
              <a:gd name="connsiteY1" fmla="*/ 24973 h 700314"/>
              <a:gd name="connsiteX2" fmla="*/ 889256 w 889256"/>
              <a:gd name="connsiteY2" fmla="*/ 264930 h 700314"/>
              <a:gd name="connsiteX0" fmla="*/ 0 w 889256"/>
              <a:gd name="connsiteY0" fmla="*/ 459563 h 459563"/>
              <a:gd name="connsiteX1" fmla="*/ 394447 w 889256"/>
              <a:gd name="connsiteY1" fmla="*/ 68492 h 459563"/>
              <a:gd name="connsiteX2" fmla="*/ 889256 w 889256"/>
              <a:gd name="connsiteY2" fmla="*/ 24179 h 459563"/>
              <a:gd name="connsiteX0" fmla="*/ 0 w 889256"/>
              <a:gd name="connsiteY0" fmla="*/ 459563 h 459563"/>
              <a:gd name="connsiteX1" fmla="*/ 394447 w 889256"/>
              <a:gd name="connsiteY1" fmla="*/ 68492 h 459563"/>
              <a:gd name="connsiteX2" fmla="*/ 889256 w 889256"/>
              <a:gd name="connsiteY2" fmla="*/ 24179 h 459563"/>
              <a:gd name="connsiteX0" fmla="*/ 0 w 889256"/>
              <a:gd name="connsiteY0" fmla="*/ 435620 h 435620"/>
              <a:gd name="connsiteX1" fmla="*/ 394447 w 889256"/>
              <a:gd name="connsiteY1" fmla="*/ 44549 h 435620"/>
              <a:gd name="connsiteX2" fmla="*/ 889256 w 889256"/>
              <a:gd name="connsiteY2" fmla="*/ 236 h 435620"/>
              <a:gd name="connsiteX0" fmla="*/ 0 w 912945"/>
              <a:gd name="connsiteY0" fmla="*/ 392980 h 392980"/>
              <a:gd name="connsiteX1" fmla="*/ 418136 w 912945"/>
              <a:gd name="connsiteY1" fmla="*/ 44549 h 392980"/>
              <a:gd name="connsiteX2" fmla="*/ 912945 w 912945"/>
              <a:gd name="connsiteY2" fmla="*/ 236 h 392980"/>
              <a:gd name="connsiteX0" fmla="*/ 0 w 912945"/>
              <a:gd name="connsiteY0" fmla="*/ 392980 h 392980"/>
              <a:gd name="connsiteX1" fmla="*/ 418136 w 912945"/>
              <a:gd name="connsiteY1" fmla="*/ 44549 h 392980"/>
              <a:gd name="connsiteX2" fmla="*/ 912945 w 912945"/>
              <a:gd name="connsiteY2" fmla="*/ 236 h 392980"/>
              <a:gd name="connsiteX0" fmla="*/ 0 w 912945"/>
              <a:gd name="connsiteY0" fmla="*/ 392744 h 392744"/>
              <a:gd name="connsiteX1" fmla="*/ 479727 w 912945"/>
              <a:gd name="connsiteY1" fmla="*/ 115380 h 392744"/>
              <a:gd name="connsiteX2" fmla="*/ 912945 w 912945"/>
              <a:gd name="connsiteY2" fmla="*/ 0 h 392744"/>
              <a:gd name="connsiteX0" fmla="*/ 0 w 912945"/>
              <a:gd name="connsiteY0" fmla="*/ 400797 h 400797"/>
              <a:gd name="connsiteX1" fmla="*/ 479727 w 912945"/>
              <a:gd name="connsiteY1" fmla="*/ 123433 h 400797"/>
              <a:gd name="connsiteX2" fmla="*/ 912945 w 912945"/>
              <a:gd name="connsiteY2" fmla="*/ 8053 h 400797"/>
              <a:gd name="connsiteX0" fmla="*/ 0 w 903470"/>
              <a:gd name="connsiteY0" fmla="*/ 316160 h 316160"/>
              <a:gd name="connsiteX1" fmla="*/ 479727 w 903470"/>
              <a:gd name="connsiteY1" fmla="*/ 38796 h 316160"/>
              <a:gd name="connsiteX2" fmla="*/ 903470 w 903470"/>
              <a:gd name="connsiteY2" fmla="*/ 307179 h 316160"/>
              <a:gd name="connsiteX0" fmla="*/ 0 w 903470"/>
              <a:gd name="connsiteY0" fmla="*/ 123326 h 123326"/>
              <a:gd name="connsiteX1" fmla="*/ 422873 w 903470"/>
              <a:gd name="connsiteY1" fmla="*/ 63902 h 123326"/>
              <a:gd name="connsiteX2" fmla="*/ 903470 w 903470"/>
              <a:gd name="connsiteY2" fmla="*/ 114345 h 123326"/>
              <a:gd name="connsiteX0" fmla="*/ 0 w 903470"/>
              <a:gd name="connsiteY0" fmla="*/ 86880 h 86880"/>
              <a:gd name="connsiteX1" fmla="*/ 422873 w 903470"/>
              <a:gd name="connsiteY1" fmla="*/ 27456 h 86880"/>
              <a:gd name="connsiteX2" fmla="*/ 903470 w 903470"/>
              <a:gd name="connsiteY2" fmla="*/ 77899 h 86880"/>
              <a:gd name="connsiteX0" fmla="*/ 0 w 903470"/>
              <a:gd name="connsiteY0" fmla="*/ 86880 h 110155"/>
              <a:gd name="connsiteX1" fmla="*/ 422873 w 903470"/>
              <a:gd name="connsiteY1" fmla="*/ 27456 h 110155"/>
              <a:gd name="connsiteX2" fmla="*/ 903470 w 903470"/>
              <a:gd name="connsiteY2" fmla="*/ 77899 h 110155"/>
              <a:gd name="connsiteX0" fmla="*/ 0 w 903470"/>
              <a:gd name="connsiteY0" fmla="*/ 39502 h 94658"/>
              <a:gd name="connsiteX1" fmla="*/ 422873 w 903470"/>
              <a:gd name="connsiteY1" fmla="*/ 27456 h 94658"/>
              <a:gd name="connsiteX2" fmla="*/ 903470 w 903470"/>
              <a:gd name="connsiteY2" fmla="*/ 77899 h 94658"/>
              <a:gd name="connsiteX0" fmla="*/ 0 w 903470"/>
              <a:gd name="connsiteY0" fmla="*/ 39502 h 108148"/>
              <a:gd name="connsiteX1" fmla="*/ 422873 w 903470"/>
              <a:gd name="connsiteY1" fmla="*/ 27456 h 108148"/>
              <a:gd name="connsiteX2" fmla="*/ 903470 w 903470"/>
              <a:gd name="connsiteY2" fmla="*/ 77899 h 108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03470" h="108148">
                <a:moveTo>
                  <a:pt x="0" y="39502"/>
                </a:moveTo>
                <a:cubicBezTo>
                  <a:pt x="71397" y="80026"/>
                  <a:pt x="237550" y="177404"/>
                  <a:pt x="422873" y="27456"/>
                </a:cubicBezTo>
                <a:cubicBezTo>
                  <a:pt x="759807" y="-56164"/>
                  <a:pt x="903470" y="77899"/>
                  <a:pt x="903470" y="77899"/>
                </a:cubicBezTo>
              </a:path>
            </a:pathLst>
          </a:custGeom>
          <a:noFill/>
          <a:ln>
            <a:solidFill>
              <a:srgbClr val="CB2DA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>
              <a:ln>
                <a:solidFill>
                  <a:srgbClr val="CB2DA9"/>
                </a:solidFill>
                <a:prstDash val="dashDot"/>
              </a:ln>
              <a:noFill/>
            </a:endParaRPr>
          </a:p>
        </p:txBody>
      </p:sp>
      <p:sp>
        <p:nvSpPr>
          <p:cNvPr id="40" name="Полилиния: фигура 39">
            <a:extLst>
              <a:ext uri="{FF2B5EF4-FFF2-40B4-BE49-F238E27FC236}">
                <a16:creationId xmlns:a16="http://schemas.microsoft.com/office/drawing/2014/main" id="{973B6DC4-77BB-4E25-8991-51E951D73023}"/>
              </a:ext>
            </a:extLst>
          </p:cNvPr>
          <p:cNvSpPr/>
          <p:nvPr/>
        </p:nvSpPr>
        <p:spPr>
          <a:xfrm>
            <a:off x="3891701" y="1625280"/>
            <a:ext cx="917683" cy="432315"/>
          </a:xfrm>
          <a:custGeom>
            <a:avLst/>
            <a:gdLst>
              <a:gd name="connsiteX0" fmla="*/ 0 w 884518"/>
              <a:gd name="connsiteY0" fmla="*/ 747949 h 747949"/>
              <a:gd name="connsiteX1" fmla="*/ 394447 w 884518"/>
              <a:gd name="connsiteY1" fmla="*/ 72608 h 747949"/>
              <a:gd name="connsiteX2" fmla="*/ 884518 w 884518"/>
              <a:gd name="connsiteY2" fmla="*/ 18820 h 747949"/>
              <a:gd name="connsiteX0" fmla="*/ 0 w 889256"/>
              <a:gd name="connsiteY0" fmla="*/ 700314 h 700314"/>
              <a:gd name="connsiteX1" fmla="*/ 394447 w 889256"/>
              <a:gd name="connsiteY1" fmla="*/ 24973 h 700314"/>
              <a:gd name="connsiteX2" fmla="*/ 889256 w 889256"/>
              <a:gd name="connsiteY2" fmla="*/ 264930 h 700314"/>
              <a:gd name="connsiteX0" fmla="*/ 0 w 889256"/>
              <a:gd name="connsiteY0" fmla="*/ 459563 h 459563"/>
              <a:gd name="connsiteX1" fmla="*/ 394447 w 889256"/>
              <a:gd name="connsiteY1" fmla="*/ 68492 h 459563"/>
              <a:gd name="connsiteX2" fmla="*/ 889256 w 889256"/>
              <a:gd name="connsiteY2" fmla="*/ 24179 h 459563"/>
              <a:gd name="connsiteX0" fmla="*/ 0 w 889256"/>
              <a:gd name="connsiteY0" fmla="*/ 459563 h 459563"/>
              <a:gd name="connsiteX1" fmla="*/ 394447 w 889256"/>
              <a:gd name="connsiteY1" fmla="*/ 68492 h 459563"/>
              <a:gd name="connsiteX2" fmla="*/ 889256 w 889256"/>
              <a:gd name="connsiteY2" fmla="*/ 24179 h 459563"/>
              <a:gd name="connsiteX0" fmla="*/ 0 w 889256"/>
              <a:gd name="connsiteY0" fmla="*/ 435620 h 435620"/>
              <a:gd name="connsiteX1" fmla="*/ 394447 w 889256"/>
              <a:gd name="connsiteY1" fmla="*/ 44549 h 435620"/>
              <a:gd name="connsiteX2" fmla="*/ 889256 w 889256"/>
              <a:gd name="connsiteY2" fmla="*/ 236 h 435620"/>
              <a:gd name="connsiteX0" fmla="*/ 0 w 912945"/>
              <a:gd name="connsiteY0" fmla="*/ 392980 h 392980"/>
              <a:gd name="connsiteX1" fmla="*/ 418136 w 912945"/>
              <a:gd name="connsiteY1" fmla="*/ 44549 h 392980"/>
              <a:gd name="connsiteX2" fmla="*/ 912945 w 912945"/>
              <a:gd name="connsiteY2" fmla="*/ 236 h 392980"/>
              <a:gd name="connsiteX0" fmla="*/ 0 w 912945"/>
              <a:gd name="connsiteY0" fmla="*/ 392980 h 392980"/>
              <a:gd name="connsiteX1" fmla="*/ 418136 w 912945"/>
              <a:gd name="connsiteY1" fmla="*/ 44549 h 392980"/>
              <a:gd name="connsiteX2" fmla="*/ 912945 w 912945"/>
              <a:gd name="connsiteY2" fmla="*/ 236 h 392980"/>
              <a:gd name="connsiteX0" fmla="*/ 0 w 912945"/>
              <a:gd name="connsiteY0" fmla="*/ 392744 h 392744"/>
              <a:gd name="connsiteX1" fmla="*/ 479727 w 912945"/>
              <a:gd name="connsiteY1" fmla="*/ 115380 h 392744"/>
              <a:gd name="connsiteX2" fmla="*/ 912945 w 912945"/>
              <a:gd name="connsiteY2" fmla="*/ 0 h 392744"/>
              <a:gd name="connsiteX0" fmla="*/ 0 w 912945"/>
              <a:gd name="connsiteY0" fmla="*/ 400797 h 400797"/>
              <a:gd name="connsiteX1" fmla="*/ 479727 w 912945"/>
              <a:gd name="connsiteY1" fmla="*/ 123433 h 400797"/>
              <a:gd name="connsiteX2" fmla="*/ 912945 w 912945"/>
              <a:gd name="connsiteY2" fmla="*/ 8053 h 400797"/>
              <a:gd name="connsiteX0" fmla="*/ 0 w 917683"/>
              <a:gd name="connsiteY0" fmla="*/ 298947 h 730584"/>
              <a:gd name="connsiteX1" fmla="*/ 479727 w 917683"/>
              <a:gd name="connsiteY1" fmla="*/ 21583 h 730584"/>
              <a:gd name="connsiteX2" fmla="*/ 917683 w 917683"/>
              <a:gd name="connsiteY2" fmla="*/ 730584 h 730584"/>
              <a:gd name="connsiteX0" fmla="*/ 0 w 917683"/>
              <a:gd name="connsiteY0" fmla="*/ 263 h 431900"/>
              <a:gd name="connsiteX1" fmla="*/ 460776 w 917683"/>
              <a:gd name="connsiteY1" fmla="*/ 305652 h 431900"/>
              <a:gd name="connsiteX2" fmla="*/ 917683 w 917683"/>
              <a:gd name="connsiteY2" fmla="*/ 431900 h 431900"/>
              <a:gd name="connsiteX0" fmla="*/ 0 w 917683"/>
              <a:gd name="connsiteY0" fmla="*/ 263 h 431900"/>
              <a:gd name="connsiteX1" fmla="*/ 460776 w 917683"/>
              <a:gd name="connsiteY1" fmla="*/ 305652 h 431900"/>
              <a:gd name="connsiteX2" fmla="*/ 917683 w 917683"/>
              <a:gd name="connsiteY2" fmla="*/ 431900 h 431900"/>
              <a:gd name="connsiteX0" fmla="*/ 0 w 917683"/>
              <a:gd name="connsiteY0" fmla="*/ 671 h 432308"/>
              <a:gd name="connsiteX1" fmla="*/ 460776 w 917683"/>
              <a:gd name="connsiteY1" fmla="*/ 306060 h 432308"/>
              <a:gd name="connsiteX2" fmla="*/ 917683 w 917683"/>
              <a:gd name="connsiteY2" fmla="*/ 432308 h 432308"/>
              <a:gd name="connsiteX0" fmla="*/ 0 w 917683"/>
              <a:gd name="connsiteY0" fmla="*/ 671 h 432315"/>
              <a:gd name="connsiteX1" fmla="*/ 460776 w 917683"/>
              <a:gd name="connsiteY1" fmla="*/ 306060 h 432315"/>
              <a:gd name="connsiteX2" fmla="*/ 917683 w 917683"/>
              <a:gd name="connsiteY2" fmla="*/ 432308 h 432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7683" h="432315">
                <a:moveTo>
                  <a:pt x="0" y="671"/>
                </a:moveTo>
                <a:cubicBezTo>
                  <a:pt x="256172" y="-10921"/>
                  <a:pt x="237551" y="129098"/>
                  <a:pt x="460776" y="306060"/>
                </a:cubicBezTo>
                <a:cubicBezTo>
                  <a:pt x="698215" y="435643"/>
                  <a:pt x="917683" y="432308"/>
                  <a:pt x="917683" y="432308"/>
                </a:cubicBezTo>
              </a:path>
            </a:pathLst>
          </a:custGeom>
          <a:noFill/>
          <a:ln>
            <a:solidFill>
              <a:srgbClr val="CB2DA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>
              <a:ln>
                <a:solidFill>
                  <a:srgbClr val="CB2DA9"/>
                </a:solidFill>
                <a:prstDash val="dashDot"/>
              </a:ln>
              <a:noFill/>
            </a:endParaRP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AF5428F8-C8A6-4B8C-AA45-44EDC64D4226}"/>
              </a:ext>
            </a:extLst>
          </p:cNvPr>
          <p:cNvSpPr/>
          <p:nvPr/>
        </p:nvSpPr>
        <p:spPr>
          <a:xfrm>
            <a:off x="3805687" y="1569217"/>
            <a:ext cx="112125" cy="112125"/>
          </a:xfrm>
          <a:prstGeom prst="ellipse">
            <a:avLst/>
          </a:prstGeom>
          <a:solidFill>
            <a:srgbClr val="CB2D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Овал 41">
            <a:extLst>
              <a:ext uri="{FF2B5EF4-FFF2-40B4-BE49-F238E27FC236}">
                <a16:creationId xmlns:a16="http://schemas.microsoft.com/office/drawing/2014/main" id="{FCCDAAFD-2EE1-4B96-A1DE-A57ADD67D3D3}"/>
              </a:ext>
            </a:extLst>
          </p:cNvPr>
          <p:cNvSpPr/>
          <p:nvPr/>
        </p:nvSpPr>
        <p:spPr>
          <a:xfrm>
            <a:off x="3805687" y="2463565"/>
            <a:ext cx="112125" cy="112125"/>
          </a:xfrm>
          <a:prstGeom prst="ellipse">
            <a:avLst/>
          </a:prstGeom>
          <a:solidFill>
            <a:srgbClr val="CB2D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Овал 42">
            <a:extLst>
              <a:ext uri="{FF2B5EF4-FFF2-40B4-BE49-F238E27FC236}">
                <a16:creationId xmlns:a16="http://schemas.microsoft.com/office/drawing/2014/main" id="{05A8F7FD-7DEA-47F1-88AB-BEC518CA39DF}"/>
              </a:ext>
            </a:extLst>
          </p:cNvPr>
          <p:cNvSpPr/>
          <p:nvPr/>
        </p:nvSpPr>
        <p:spPr>
          <a:xfrm>
            <a:off x="3805687" y="3389996"/>
            <a:ext cx="112125" cy="112125"/>
          </a:xfrm>
          <a:prstGeom prst="ellipse">
            <a:avLst/>
          </a:prstGeom>
          <a:solidFill>
            <a:srgbClr val="CB2D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86941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8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Номер слайда 70">
            <a:extLst>
              <a:ext uri="{FF2B5EF4-FFF2-40B4-BE49-F238E27FC236}">
                <a16:creationId xmlns:a16="http://schemas.microsoft.com/office/drawing/2014/main" id="{06C8BB7D-9623-42B9-BB57-026916AA2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D394C-D218-674C-9F66-87831560E4B4}" type="slidenum">
              <a:rPr lang="ru-RU" smtClean="0"/>
              <a:pPr/>
              <a:t>9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FC00731-538F-4CB7-AAB4-E1707B972A8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690" y="276324"/>
            <a:ext cx="411152" cy="449234"/>
          </a:xfrm>
          <a:prstGeom prst="rect">
            <a:avLst/>
          </a:prstGeom>
        </p:spPr>
      </p:pic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A20E6378-9A0E-4A51-8160-0AA480DD2D83}"/>
              </a:ext>
            </a:extLst>
          </p:cNvPr>
          <p:cNvGrpSpPr/>
          <p:nvPr/>
        </p:nvGrpSpPr>
        <p:grpSpPr>
          <a:xfrm>
            <a:off x="2434858" y="707038"/>
            <a:ext cx="1251222" cy="1214313"/>
            <a:chOff x="1093818" y="751604"/>
            <a:chExt cx="1061215" cy="1029911"/>
          </a:xfrm>
        </p:grpSpPr>
        <p:grpSp>
          <p:nvGrpSpPr>
            <p:cNvPr id="17" name="Группа 16">
              <a:extLst>
                <a:ext uri="{FF2B5EF4-FFF2-40B4-BE49-F238E27FC236}">
                  <a16:creationId xmlns:a16="http://schemas.microsoft.com/office/drawing/2014/main" id="{E732635F-2243-49E0-9B1A-D6741ACBC0B9}"/>
                </a:ext>
              </a:extLst>
            </p:cNvPr>
            <p:cNvGrpSpPr/>
            <p:nvPr/>
          </p:nvGrpSpPr>
          <p:grpSpPr>
            <a:xfrm>
              <a:off x="1093818" y="751604"/>
              <a:ext cx="1061215" cy="1029911"/>
              <a:chOff x="1219318" y="1685927"/>
              <a:chExt cx="3962282" cy="2462231"/>
            </a:xfrm>
          </p:grpSpPr>
          <p:sp>
            <p:nvSpPr>
              <p:cNvPr id="18" name="Прямоугольник: скругленные углы 17">
                <a:extLst>
                  <a:ext uri="{FF2B5EF4-FFF2-40B4-BE49-F238E27FC236}">
                    <a16:creationId xmlns:a16="http://schemas.microsoft.com/office/drawing/2014/main" id="{522612D1-F9A8-4903-8912-0CAD8E78190A}"/>
                  </a:ext>
                </a:extLst>
              </p:cNvPr>
              <p:cNvSpPr/>
              <p:nvPr/>
            </p:nvSpPr>
            <p:spPr>
              <a:xfrm rot="5400000">
                <a:off x="1969344" y="935901"/>
                <a:ext cx="2462230" cy="3962282"/>
              </a:xfrm>
              <a:prstGeom prst="roundRect">
                <a:avLst/>
              </a:prstGeom>
              <a:solidFill>
                <a:srgbClr val="E7E8ED"/>
              </a:solidFill>
              <a:ln>
                <a:noFill/>
              </a:ln>
              <a:effectLst>
                <a:outerShdw blurRad="165100" dist="101600" dir="16860000" sx="106000" sy="106000" algn="tr" rotWithShape="0">
                  <a:schemeClr val="bg1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50"/>
              </a:p>
            </p:txBody>
          </p:sp>
          <p:sp>
            <p:nvSpPr>
              <p:cNvPr id="19" name="Прямоугольник: скругленные углы 18">
                <a:extLst>
                  <a:ext uri="{FF2B5EF4-FFF2-40B4-BE49-F238E27FC236}">
                    <a16:creationId xmlns:a16="http://schemas.microsoft.com/office/drawing/2014/main" id="{4BEDDA65-8AF4-4027-80CC-88D25EF6DB5C}"/>
                  </a:ext>
                </a:extLst>
              </p:cNvPr>
              <p:cNvSpPr/>
              <p:nvPr/>
            </p:nvSpPr>
            <p:spPr>
              <a:xfrm rot="5400000">
                <a:off x="1969344" y="935903"/>
                <a:ext cx="2462229" cy="3962282"/>
              </a:xfrm>
              <a:prstGeom prst="roundRect">
                <a:avLst/>
              </a:prstGeom>
              <a:solidFill>
                <a:srgbClr val="E7E8ED"/>
              </a:solidFill>
              <a:ln>
                <a:noFill/>
              </a:ln>
              <a:effectLst>
                <a:outerShdw blurRad="177800" dist="127000" dir="3780000" sx="102000" sy="102000" algn="l" rotWithShape="0">
                  <a:schemeClr val="tx2">
                    <a:lumMod val="60000"/>
                    <a:lumOff val="40000"/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50"/>
              </a:p>
            </p:txBody>
          </p:sp>
        </p:grpSp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9E29DFD1-6913-4D18-8909-3A1F89FDA0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94697" y="836831"/>
              <a:ext cx="859456" cy="859456"/>
            </a:xfrm>
            <a:prstGeom prst="roundRect">
              <a:avLst/>
            </a:prstGeom>
          </p:spPr>
        </p:pic>
      </p:grp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06F645C7-98AD-4AD1-84BA-265E87025419}"/>
              </a:ext>
            </a:extLst>
          </p:cNvPr>
          <p:cNvGrpSpPr/>
          <p:nvPr/>
        </p:nvGrpSpPr>
        <p:grpSpPr>
          <a:xfrm>
            <a:off x="1011677" y="1659080"/>
            <a:ext cx="1251222" cy="1214313"/>
            <a:chOff x="1093818" y="1891087"/>
            <a:chExt cx="1061215" cy="1029911"/>
          </a:xfrm>
        </p:grpSpPr>
        <p:grpSp>
          <p:nvGrpSpPr>
            <p:cNvPr id="26" name="Группа 25">
              <a:extLst>
                <a:ext uri="{FF2B5EF4-FFF2-40B4-BE49-F238E27FC236}">
                  <a16:creationId xmlns:a16="http://schemas.microsoft.com/office/drawing/2014/main" id="{33133594-EA78-4CB0-BDA8-F0ACD996CCE2}"/>
                </a:ext>
              </a:extLst>
            </p:cNvPr>
            <p:cNvGrpSpPr/>
            <p:nvPr/>
          </p:nvGrpSpPr>
          <p:grpSpPr>
            <a:xfrm>
              <a:off x="1093818" y="1891087"/>
              <a:ext cx="1061215" cy="1029911"/>
              <a:chOff x="1219318" y="1685927"/>
              <a:chExt cx="3962282" cy="2462231"/>
            </a:xfrm>
          </p:grpSpPr>
          <p:sp>
            <p:nvSpPr>
              <p:cNvPr id="27" name="Прямоугольник: скругленные углы 26">
                <a:extLst>
                  <a:ext uri="{FF2B5EF4-FFF2-40B4-BE49-F238E27FC236}">
                    <a16:creationId xmlns:a16="http://schemas.microsoft.com/office/drawing/2014/main" id="{BCC92A4D-9073-40CE-8DAE-1D0D07837F6A}"/>
                  </a:ext>
                </a:extLst>
              </p:cNvPr>
              <p:cNvSpPr/>
              <p:nvPr/>
            </p:nvSpPr>
            <p:spPr>
              <a:xfrm rot="5400000">
                <a:off x="1969344" y="935901"/>
                <a:ext cx="2462230" cy="3962282"/>
              </a:xfrm>
              <a:prstGeom prst="roundRect">
                <a:avLst/>
              </a:prstGeom>
              <a:solidFill>
                <a:srgbClr val="E7E8ED"/>
              </a:solidFill>
              <a:ln>
                <a:noFill/>
              </a:ln>
              <a:effectLst>
                <a:outerShdw blurRad="165100" dist="101600" dir="16860000" sx="106000" sy="106000" algn="tr" rotWithShape="0">
                  <a:schemeClr val="bg1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50"/>
              </a:p>
            </p:txBody>
          </p:sp>
          <p:sp>
            <p:nvSpPr>
              <p:cNvPr id="28" name="Прямоугольник: скругленные углы 27">
                <a:extLst>
                  <a:ext uri="{FF2B5EF4-FFF2-40B4-BE49-F238E27FC236}">
                    <a16:creationId xmlns:a16="http://schemas.microsoft.com/office/drawing/2014/main" id="{8D9F4F90-ADBE-416E-B700-3D1767E538D9}"/>
                  </a:ext>
                </a:extLst>
              </p:cNvPr>
              <p:cNvSpPr/>
              <p:nvPr/>
            </p:nvSpPr>
            <p:spPr>
              <a:xfrm rot="5400000">
                <a:off x="1969344" y="935903"/>
                <a:ext cx="2462229" cy="3962282"/>
              </a:xfrm>
              <a:prstGeom prst="roundRect">
                <a:avLst/>
              </a:prstGeom>
              <a:solidFill>
                <a:srgbClr val="E7E8ED"/>
              </a:solidFill>
              <a:ln>
                <a:noFill/>
              </a:ln>
              <a:effectLst>
                <a:outerShdw blurRad="177800" dist="127000" dir="3780000" sx="102000" sy="102000" algn="l" rotWithShape="0">
                  <a:schemeClr val="tx2">
                    <a:lumMod val="60000"/>
                    <a:lumOff val="40000"/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50"/>
              </a:p>
            </p:txBody>
          </p:sp>
        </p:grpSp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310EE3ED-6ABF-4861-B471-66D01452E8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94696" y="1975842"/>
              <a:ext cx="860400" cy="860400"/>
            </a:xfrm>
            <a:prstGeom prst="roundRect">
              <a:avLst/>
            </a:prstGeom>
          </p:spPr>
        </p:pic>
      </p:grp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3BE556C2-A135-4101-A237-EEEEE26119CA}"/>
              </a:ext>
            </a:extLst>
          </p:cNvPr>
          <p:cNvGrpSpPr/>
          <p:nvPr/>
        </p:nvGrpSpPr>
        <p:grpSpPr>
          <a:xfrm>
            <a:off x="1676993" y="3049308"/>
            <a:ext cx="1251222" cy="1214313"/>
            <a:chOff x="1093818" y="3093875"/>
            <a:chExt cx="1061215" cy="1029911"/>
          </a:xfrm>
        </p:grpSpPr>
        <p:grpSp>
          <p:nvGrpSpPr>
            <p:cNvPr id="32" name="Группа 31">
              <a:extLst>
                <a:ext uri="{FF2B5EF4-FFF2-40B4-BE49-F238E27FC236}">
                  <a16:creationId xmlns:a16="http://schemas.microsoft.com/office/drawing/2014/main" id="{50F885EA-1C9A-4F04-828C-6EBD62FE1B9B}"/>
                </a:ext>
              </a:extLst>
            </p:cNvPr>
            <p:cNvGrpSpPr/>
            <p:nvPr/>
          </p:nvGrpSpPr>
          <p:grpSpPr>
            <a:xfrm>
              <a:off x="1093818" y="3093875"/>
              <a:ext cx="1061215" cy="1029911"/>
              <a:chOff x="1219318" y="1685927"/>
              <a:chExt cx="3962282" cy="2462231"/>
            </a:xfrm>
          </p:grpSpPr>
          <p:sp>
            <p:nvSpPr>
              <p:cNvPr id="33" name="Прямоугольник: скругленные углы 32">
                <a:extLst>
                  <a:ext uri="{FF2B5EF4-FFF2-40B4-BE49-F238E27FC236}">
                    <a16:creationId xmlns:a16="http://schemas.microsoft.com/office/drawing/2014/main" id="{8EFEFFE9-0CE3-4F9F-AE51-082EC6C7D8AD}"/>
                  </a:ext>
                </a:extLst>
              </p:cNvPr>
              <p:cNvSpPr/>
              <p:nvPr/>
            </p:nvSpPr>
            <p:spPr>
              <a:xfrm rot="5400000">
                <a:off x="1969344" y="935901"/>
                <a:ext cx="2462230" cy="3962282"/>
              </a:xfrm>
              <a:prstGeom prst="roundRect">
                <a:avLst/>
              </a:prstGeom>
              <a:solidFill>
                <a:srgbClr val="E7E8ED"/>
              </a:solidFill>
              <a:ln>
                <a:noFill/>
              </a:ln>
              <a:effectLst>
                <a:outerShdw blurRad="165100" dist="101600" dir="16860000" sx="106000" sy="106000" algn="tr" rotWithShape="0">
                  <a:schemeClr val="bg1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50"/>
              </a:p>
            </p:txBody>
          </p:sp>
          <p:sp>
            <p:nvSpPr>
              <p:cNvPr id="37" name="Прямоугольник: скругленные углы 36">
                <a:extLst>
                  <a:ext uri="{FF2B5EF4-FFF2-40B4-BE49-F238E27FC236}">
                    <a16:creationId xmlns:a16="http://schemas.microsoft.com/office/drawing/2014/main" id="{F05F2142-8A18-4432-9F93-58CF948B3744}"/>
                  </a:ext>
                </a:extLst>
              </p:cNvPr>
              <p:cNvSpPr/>
              <p:nvPr/>
            </p:nvSpPr>
            <p:spPr>
              <a:xfrm rot="5400000">
                <a:off x="1969344" y="935903"/>
                <a:ext cx="2462229" cy="3962282"/>
              </a:xfrm>
              <a:prstGeom prst="roundRect">
                <a:avLst/>
              </a:prstGeom>
              <a:solidFill>
                <a:srgbClr val="E7E8ED"/>
              </a:solidFill>
              <a:ln>
                <a:noFill/>
              </a:ln>
              <a:effectLst>
                <a:outerShdw blurRad="177800" dist="127000" dir="3780000" sx="102000" sy="102000" algn="l" rotWithShape="0">
                  <a:schemeClr val="tx2">
                    <a:lumMod val="60000"/>
                    <a:lumOff val="40000"/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50"/>
              </a:p>
            </p:txBody>
          </p:sp>
        </p:grpSp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2F937571-A48F-4B59-8344-4D3E015717E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94697" y="3178630"/>
              <a:ext cx="860400" cy="860400"/>
            </a:xfrm>
            <a:prstGeom prst="roundRect">
              <a:avLst/>
            </a:prstGeom>
          </p:spPr>
        </p:pic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E6F9637B-8C9C-4ED8-AACF-FA60F4BB9BEB}"/>
              </a:ext>
            </a:extLst>
          </p:cNvPr>
          <p:cNvSpPr txBox="1"/>
          <p:nvPr/>
        </p:nvSpPr>
        <p:spPr>
          <a:xfrm>
            <a:off x="1011677" y="267345"/>
            <a:ext cx="34782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gradFill flip="none" rotWithShape="1">
                  <a:gsLst>
                    <a:gs pos="0">
                      <a:srgbClr val="DD369D"/>
                    </a:gs>
                    <a:gs pos="60000">
                      <a:srgbClr val="9713CB"/>
                    </a:gs>
                    <a:gs pos="100000">
                      <a:srgbClr val="5A14C3"/>
                    </a:gs>
                  </a:gsLst>
                  <a:lin ang="2700000" scaled="1"/>
                  <a:tileRect/>
                </a:gradFill>
                <a:latin typeface="Basis Grotesque Pro" panose="02000503030000020004" pitchFamily="2" charset="0"/>
              </a:rPr>
              <a:t>Ресурсные затраты</a:t>
            </a:r>
            <a:endParaRPr lang="ru-RU" sz="2800" b="1" dirty="0">
              <a:gradFill flip="none" rotWithShape="1">
                <a:gsLst>
                  <a:gs pos="0">
                    <a:srgbClr val="DD369D"/>
                  </a:gs>
                  <a:gs pos="60000">
                    <a:srgbClr val="9713CB"/>
                  </a:gs>
                  <a:gs pos="100000">
                    <a:srgbClr val="5A14C3"/>
                  </a:gs>
                </a:gsLst>
                <a:lin ang="2700000" scaled="1"/>
                <a:tileRect/>
              </a:gradFill>
              <a:latin typeface="Basis Grotesque Pro" panose="02000503030000020004" pitchFamily="2" charset="0"/>
            </a:endParaRPr>
          </a:p>
        </p:txBody>
      </p:sp>
      <p:sp>
        <p:nvSpPr>
          <p:cNvPr id="25" name="Объект 2">
            <a:extLst>
              <a:ext uri="{FF2B5EF4-FFF2-40B4-BE49-F238E27FC236}">
                <a16:creationId xmlns:a16="http://schemas.microsoft.com/office/drawing/2014/main" id="{7BCD9493-EA0E-454B-B0EA-3470A8374038}"/>
              </a:ext>
            </a:extLst>
          </p:cNvPr>
          <p:cNvSpPr txBox="1">
            <a:spLocks/>
          </p:cNvSpPr>
          <p:nvPr/>
        </p:nvSpPr>
        <p:spPr>
          <a:xfrm>
            <a:off x="3751697" y="926068"/>
            <a:ext cx="3945103" cy="7762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spcBef>
                <a:spcPts val="591"/>
              </a:spcBef>
              <a:spcAft>
                <a:spcPts val="600"/>
              </a:spcAft>
              <a:buClr>
                <a:srgbClr val="99B1E6"/>
              </a:buClr>
              <a:buSzPct val="150000"/>
            </a:pPr>
            <a:r>
              <a:rPr lang="ru-RU" sz="900" b="1" dirty="0">
                <a:gradFill>
                  <a:gsLst>
                    <a:gs pos="45000">
                      <a:srgbClr val="7614C7"/>
                    </a:gs>
                    <a:gs pos="100000">
                      <a:srgbClr val="CB2DA9"/>
                    </a:gs>
                  </a:gsLst>
                  <a:path path="shape">
                    <a:fillToRect l="50000" t="50000" r="50000" b="50000"/>
                  </a:path>
                </a:gradFill>
                <a:latin typeface="+mj-lt"/>
                <a:ea typeface="Verdana" panose="020B0604030504040204" pitchFamily="34" charset="0"/>
              </a:rPr>
              <a:t>На стороне разработчика:</a:t>
            </a:r>
          </a:p>
          <a:p>
            <a:pPr marL="148796" indent="-148796" defTabSz="666415">
              <a:spcAft>
                <a:spcPts val="600"/>
              </a:spcAft>
              <a:buClr>
                <a:srgbClr val="CB2DA9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900" dirty="0">
                <a:solidFill>
                  <a:srgbClr val="546782"/>
                </a:solidFill>
                <a:latin typeface="+mj-lt"/>
                <a:ea typeface="Verdana" panose="020B0604030504040204" pitchFamily="34" charset="0"/>
              </a:rPr>
              <a:t>создание Вида сведений – </a:t>
            </a:r>
            <a:r>
              <a:rPr lang="en-US" sz="900" dirty="0">
                <a:gradFill>
                  <a:gsLst>
                    <a:gs pos="45000">
                      <a:srgbClr val="7614C7"/>
                    </a:gs>
                    <a:gs pos="100000">
                      <a:srgbClr val="CB2DA9"/>
                    </a:gs>
                  </a:gsLst>
                  <a:path path="shape">
                    <a:fillToRect l="50000" t="50000" r="50000" b="50000"/>
                  </a:path>
                </a:gradFill>
                <a:latin typeface="+mj-lt"/>
                <a:ea typeface="Verdana" panose="020B0604030504040204" pitchFamily="34" charset="0"/>
              </a:rPr>
              <a:t>1</a:t>
            </a:r>
            <a:r>
              <a:rPr lang="ru-RU" sz="900" dirty="0">
                <a:gradFill>
                  <a:gsLst>
                    <a:gs pos="45000">
                      <a:srgbClr val="7614C7"/>
                    </a:gs>
                    <a:gs pos="100000">
                      <a:srgbClr val="CB2DA9"/>
                    </a:gs>
                  </a:gsLst>
                  <a:path path="shape">
                    <a:fillToRect l="50000" t="50000" r="50000" b="50000"/>
                  </a:path>
                </a:gradFill>
                <a:latin typeface="+mj-lt"/>
                <a:ea typeface="Verdana" panose="020B0604030504040204" pitchFamily="34" charset="0"/>
              </a:rPr>
              <a:t>20</a:t>
            </a:r>
            <a:r>
              <a:rPr lang="en-US" sz="900" dirty="0">
                <a:gradFill>
                  <a:gsLst>
                    <a:gs pos="45000">
                      <a:srgbClr val="7614C7"/>
                    </a:gs>
                    <a:gs pos="100000">
                      <a:srgbClr val="CB2DA9"/>
                    </a:gs>
                  </a:gsLst>
                  <a:path path="shape">
                    <a:fillToRect l="50000" t="50000" r="50000" b="50000"/>
                  </a:path>
                </a:gradFill>
                <a:latin typeface="+mj-lt"/>
                <a:ea typeface="Verdana" panose="020B0604030504040204" pitchFamily="34" charset="0"/>
              </a:rPr>
              <a:t> </a:t>
            </a:r>
            <a:r>
              <a:rPr lang="ru-RU" sz="900" dirty="0">
                <a:gradFill>
                  <a:gsLst>
                    <a:gs pos="45000">
                      <a:srgbClr val="7614C7"/>
                    </a:gs>
                    <a:gs pos="100000">
                      <a:srgbClr val="CB2DA9"/>
                    </a:gs>
                  </a:gsLst>
                  <a:path path="shape">
                    <a:fillToRect l="50000" t="50000" r="50000" b="50000"/>
                  </a:path>
                </a:gradFill>
                <a:latin typeface="+mj-lt"/>
                <a:ea typeface="Verdana" panose="020B0604030504040204" pitchFamily="34" charset="0"/>
              </a:rPr>
              <a:t>часов</a:t>
            </a:r>
          </a:p>
          <a:p>
            <a:pPr marL="148796" indent="-148796" defTabSz="666415">
              <a:spcAft>
                <a:spcPts val="600"/>
              </a:spcAft>
              <a:buClr>
                <a:srgbClr val="CB2DA9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900" dirty="0">
                <a:solidFill>
                  <a:srgbClr val="546782"/>
                </a:solidFill>
                <a:latin typeface="+mj-lt"/>
                <a:ea typeface="Verdana" panose="020B0604030504040204" pitchFamily="34" charset="0"/>
              </a:rPr>
              <a:t>разработка «адаптера»в информационной системе - </a:t>
            </a:r>
            <a:r>
              <a:rPr lang="ru-RU" sz="900" dirty="0">
                <a:gradFill>
                  <a:gsLst>
                    <a:gs pos="45000">
                      <a:srgbClr val="7614C7"/>
                    </a:gs>
                    <a:gs pos="100000">
                      <a:srgbClr val="CB2DA9"/>
                    </a:gs>
                  </a:gsLst>
                  <a:path path="shape">
                    <a:fillToRect l="50000" t="50000" r="50000" b="50000"/>
                  </a:path>
                </a:gradFill>
                <a:latin typeface="+mj-lt"/>
                <a:ea typeface="Verdana" panose="020B0604030504040204" pitchFamily="34" charset="0"/>
              </a:rPr>
              <a:t>50 часов</a:t>
            </a:r>
          </a:p>
        </p:txBody>
      </p:sp>
      <p:sp>
        <p:nvSpPr>
          <p:cNvPr id="31" name="Объект 2">
            <a:extLst>
              <a:ext uri="{FF2B5EF4-FFF2-40B4-BE49-F238E27FC236}">
                <a16:creationId xmlns:a16="http://schemas.microsoft.com/office/drawing/2014/main" id="{4383631F-51A8-42C8-9EAA-CC059384E2F4}"/>
              </a:ext>
            </a:extLst>
          </p:cNvPr>
          <p:cNvSpPr txBox="1">
            <a:spLocks/>
          </p:cNvSpPr>
          <p:nvPr/>
        </p:nvSpPr>
        <p:spPr>
          <a:xfrm>
            <a:off x="3060469" y="3113221"/>
            <a:ext cx="4276332" cy="13715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spcBef>
                <a:spcPts val="591"/>
              </a:spcBef>
              <a:spcAft>
                <a:spcPts val="600"/>
              </a:spcAft>
              <a:buClr>
                <a:srgbClr val="99B1E6"/>
              </a:buClr>
              <a:buSzPct val="150000"/>
            </a:pPr>
            <a:r>
              <a:rPr lang="ru-RU" sz="900" b="1" dirty="0">
                <a:gradFill>
                  <a:gsLst>
                    <a:gs pos="45000">
                      <a:srgbClr val="7614C7"/>
                    </a:gs>
                    <a:gs pos="100000">
                      <a:srgbClr val="CB2DA9"/>
                    </a:gs>
                  </a:gsLst>
                  <a:path path="shape">
                    <a:fillToRect l="50000" t="50000" r="50000" b="50000"/>
                  </a:path>
                </a:gradFill>
                <a:latin typeface="+mj-lt"/>
                <a:ea typeface="Verdana" panose="020B0604030504040204" pitchFamily="34" charset="0"/>
              </a:rPr>
              <a:t>На стороне разработки ЕПГУ:</a:t>
            </a:r>
          </a:p>
          <a:p>
            <a:pPr marL="148796" indent="-148796" defTabSz="666415">
              <a:spcAft>
                <a:spcPts val="600"/>
              </a:spcAft>
              <a:buClr>
                <a:srgbClr val="CB2DA9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900" dirty="0">
                <a:solidFill>
                  <a:srgbClr val="546782"/>
                </a:solidFill>
                <a:latin typeface="+mj-lt"/>
                <a:ea typeface="Verdana" panose="020B0604030504040204" pitchFamily="34" charset="0"/>
              </a:rPr>
              <a:t>Создание и настройка интерактивной формы – </a:t>
            </a:r>
            <a:r>
              <a:rPr lang="ru-RU" sz="900" dirty="0">
                <a:gradFill>
                  <a:gsLst>
                    <a:gs pos="45000">
                      <a:srgbClr val="7614C7"/>
                    </a:gs>
                    <a:gs pos="100000">
                      <a:srgbClr val="CB2DA9"/>
                    </a:gs>
                  </a:gsLst>
                  <a:path path="shape">
                    <a:fillToRect l="50000" t="50000" r="50000" b="50000"/>
                  </a:path>
                </a:gradFill>
                <a:latin typeface="+mj-lt"/>
                <a:ea typeface="Verdana" panose="020B0604030504040204" pitchFamily="34" charset="0"/>
              </a:rPr>
              <a:t>80 часов</a:t>
            </a:r>
          </a:p>
          <a:p>
            <a:pPr marL="148796" indent="-148796" defTabSz="666415">
              <a:spcAft>
                <a:spcPts val="600"/>
              </a:spcAft>
              <a:buClr>
                <a:srgbClr val="CB2DA9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900" dirty="0">
                <a:solidFill>
                  <a:srgbClr val="546782"/>
                </a:solidFill>
                <a:latin typeface="+mj-lt"/>
                <a:ea typeface="Verdana" panose="020B0604030504040204" pitchFamily="34" charset="0"/>
              </a:rPr>
              <a:t>Тестирование и отладка с адаптером ведомства – </a:t>
            </a:r>
            <a:r>
              <a:rPr lang="ru-RU" sz="900" dirty="0">
                <a:gradFill>
                  <a:gsLst>
                    <a:gs pos="45000">
                      <a:srgbClr val="7614C7"/>
                    </a:gs>
                    <a:gs pos="100000">
                      <a:srgbClr val="CB2DA9"/>
                    </a:gs>
                  </a:gsLst>
                  <a:path path="shape">
                    <a:fillToRect l="50000" t="50000" r="50000" b="50000"/>
                  </a:path>
                </a:gradFill>
                <a:latin typeface="+mj-lt"/>
                <a:ea typeface="Verdana" panose="020B0604030504040204" pitchFamily="34" charset="0"/>
              </a:rPr>
              <a:t>24 часа</a:t>
            </a:r>
          </a:p>
          <a:p>
            <a:pPr marL="148796" indent="-148796" defTabSz="666415">
              <a:spcAft>
                <a:spcPts val="600"/>
              </a:spcAft>
              <a:buClr>
                <a:srgbClr val="CB2DA9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900" dirty="0">
                <a:solidFill>
                  <a:srgbClr val="546782"/>
                </a:solidFill>
                <a:latin typeface="+mj-lt"/>
                <a:ea typeface="Verdana" panose="020B0604030504040204" pitchFamily="34" charset="0"/>
              </a:rPr>
              <a:t>Согласование услуги с </a:t>
            </a:r>
            <a:r>
              <a:rPr lang="ru-RU" sz="900" dirty="0" err="1">
                <a:solidFill>
                  <a:srgbClr val="546782"/>
                </a:solidFill>
                <a:latin typeface="+mj-lt"/>
                <a:ea typeface="Verdana" panose="020B0604030504040204" pitchFamily="34" charset="0"/>
              </a:rPr>
              <a:t>минцифрой</a:t>
            </a:r>
            <a:r>
              <a:rPr lang="ru-RU" sz="900" dirty="0">
                <a:solidFill>
                  <a:srgbClr val="546782"/>
                </a:solidFill>
                <a:latin typeface="+mj-lt"/>
                <a:ea typeface="Verdana" panose="020B0604030504040204" pitchFamily="34" charset="0"/>
              </a:rPr>
              <a:t> РФ (</a:t>
            </a:r>
            <a:r>
              <a:rPr lang="ru-RU" sz="900" dirty="0" err="1">
                <a:solidFill>
                  <a:srgbClr val="546782"/>
                </a:solidFill>
                <a:latin typeface="+mj-lt"/>
                <a:ea typeface="Verdana" panose="020B0604030504040204" pitchFamily="34" charset="0"/>
              </a:rPr>
              <a:t>редконтроль</a:t>
            </a:r>
            <a:r>
              <a:rPr lang="ru-RU" sz="900" dirty="0">
                <a:solidFill>
                  <a:srgbClr val="546782"/>
                </a:solidFill>
                <a:latin typeface="+mj-lt"/>
                <a:ea typeface="Verdana" panose="020B0604030504040204" pitchFamily="34" charset="0"/>
              </a:rPr>
              <a:t>) – </a:t>
            </a:r>
            <a:r>
              <a:rPr lang="ru-RU" sz="900" dirty="0">
                <a:gradFill>
                  <a:gsLst>
                    <a:gs pos="45000">
                      <a:srgbClr val="7614C7"/>
                    </a:gs>
                    <a:gs pos="100000">
                      <a:srgbClr val="CB2DA9"/>
                    </a:gs>
                  </a:gsLst>
                  <a:path path="shape">
                    <a:fillToRect l="50000" t="50000" r="50000" b="50000"/>
                  </a:path>
                </a:gradFill>
                <a:latin typeface="+mj-lt"/>
                <a:ea typeface="Verdana" panose="020B0604030504040204" pitchFamily="34" charset="0"/>
              </a:rPr>
              <a:t>3 рабочих дня</a:t>
            </a:r>
          </a:p>
          <a:p>
            <a:pPr marL="148796" indent="-148796" defTabSz="666415">
              <a:spcAft>
                <a:spcPts val="600"/>
              </a:spcAft>
              <a:buClr>
                <a:srgbClr val="CB2DA9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900" dirty="0">
                <a:solidFill>
                  <a:srgbClr val="546782"/>
                </a:solidFill>
                <a:latin typeface="+mj-lt"/>
                <a:ea typeface="Verdana" panose="020B0604030504040204" pitchFamily="34" charset="0"/>
              </a:rPr>
              <a:t>Разработка, создание, интегрирование реестров субъектов РФ </a:t>
            </a:r>
            <a:br>
              <a:rPr lang="ru-RU" sz="900" dirty="0">
                <a:solidFill>
                  <a:srgbClr val="546782"/>
                </a:solidFill>
                <a:latin typeface="+mj-lt"/>
                <a:ea typeface="Verdana" panose="020B0604030504040204" pitchFamily="34" charset="0"/>
              </a:rPr>
            </a:br>
            <a:r>
              <a:rPr lang="ru-RU" sz="900" dirty="0">
                <a:solidFill>
                  <a:srgbClr val="546782"/>
                </a:solidFill>
                <a:latin typeface="+mj-lt"/>
                <a:ea typeface="Verdana" panose="020B0604030504040204" pitchFamily="34" charset="0"/>
              </a:rPr>
              <a:t>и их муниципалитетов в ЕСНСИ – </a:t>
            </a:r>
            <a:r>
              <a:rPr lang="ru-RU" sz="900" dirty="0">
                <a:gradFill>
                  <a:gsLst>
                    <a:gs pos="45000">
                      <a:srgbClr val="7614C7"/>
                    </a:gs>
                    <a:gs pos="100000">
                      <a:srgbClr val="CB2DA9"/>
                    </a:gs>
                  </a:gsLst>
                  <a:path path="shape">
                    <a:fillToRect l="50000" t="50000" r="50000" b="50000"/>
                  </a:path>
                </a:gradFill>
                <a:latin typeface="+mj-lt"/>
                <a:ea typeface="Verdana" panose="020B0604030504040204" pitchFamily="34" charset="0"/>
              </a:rPr>
              <a:t>2 рабочих дня</a:t>
            </a:r>
          </a:p>
        </p:txBody>
      </p:sp>
      <p:sp>
        <p:nvSpPr>
          <p:cNvPr id="30" name="Объект 2">
            <a:extLst>
              <a:ext uri="{FF2B5EF4-FFF2-40B4-BE49-F238E27FC236}">
                <a16:creationId xmlns:a16="http://schemas.microsoft.com/office/drawing/2014/main" id="{2583A331-60A4-45E9-889E-5857705D5E4B}"/>
              </a:ext>
            </a:extLst>
          </p:cNvPr>
          <p:cNvSpPr txBox="1">
            <a:spLocks/>
          </p:cNvSpPr>
          <p:nvPr/>
        </p:nvSpPr>
        <p:spPr>
          <a:xfrm>
            <a:off x="2449912" y="2117602"/>
            <a:ext cx="4502271" cy="7993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spcBef>
                <a:spcPts val="591"/>
              </a:spcBef>
              <a:spcAft>
                <a:spcPts val="600"/>
              </a:spcAft>
              <a:buClr>
                <a:srgbClr val="99B1E6"/>
              </a:buClr>
              <a:buSzPct val="150000"/>
            </a:pPr>
            <a:r>
              <a:rPr lang="ru-RU" sz="900" b="1" dirty="0">
                <a:gradFill>
                  <a:gsLst>
                    <a:gs pos="45000">
                      <a:srgbClr val="7614C7"/>
                    </a:gs>
                    <a:gs pos="100000">
                      <a:srgbClr val="CB2DA9"/>
                    </a:gs>
                  </a:gsLst>
                  <a:path path="shape">
                    <a:fillToRect l="50000" t="50000" r="50000" b="50000"/>
                  </a:path>
                </a:gradFill>
                <a:latin typeface="+mj-lt"/>
                <a:ea typeface="Verdana" panose="020B0604030504040204" pitchFamily="34" charset="0"/>
              </a:rPr>
              <a:t>На стороне МФЦ Ростовской области:</a:t>
            </a:r>
          </a:p>
          <a:p>
            <a:pPr marL="148796" indent="-148796" defTabSz="666415">
              <a:spcAft>
                <a:spcPts val="600"/>
              </a:spcAft>
              <a:buClr>
                <a:srgbClr val="CB2DA9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900" dirty="0">
                <a:solidFill>
                  <a:srgbClr val="546782"/>
                </a:solidFill>
                <a:latin typeface="+mj-lt"/>
                <a:ea typeface="Verdana" panose="020B0604030504040204" pitchFamily="34" charset="0"/>
              </a:rPr>
              <a:t>получение доступа (55 МФЦ) </a:t>
            </a:r>
            <a:r>
              <a:rPr lang="ru-RU" sz="900" dirty="0">
                <a:solidFill>
                  <a:srgbClr val="8395AF"/>
                </a:solidFill>
                <a:latin typeface="+mj-lt"/>
                <a:ea typeface="Verdana" panose="020B0604030504040204" pitchFamily="34" charset="0"/>
              </a:rPr>
              <a:t>– </a:t>
            </a:r>
            <a:r>
              <a:rPr lang="ru-RU" sz="900" dirty="0">
                <a:gradFill>
                  <a:gsLst>
                    <a:gs pos="45000">
                      <a:srgbClr val="7614C7"/>
                    </a:gs>
                    <a:gs pos="100000">
                      <a:srgbClr val="CB2DA9"/>
                    </a:gs>
                  </a:gsLst>
                  <a:path path="shape">
                    <a:fillToRect l="50000" t="50000" r="50000" b="50000"/>
                  </a:path>
                </a:gradFill>
                <a:latin typeface="+mj-lt"/>
                <a:ea typeface="Verdana" panose="020B0604030504040204" pitchFamily="34" charset="0"/>
              </a:rPr>
              <a:t>3 рабочих дня</a:t>
            </a:r>
          </a:p>
          <a:p>
            <a:pPr marL="148796" indent="-148796" defTabSz="666415">
              <a:spcAft>
                <a:spcPts val="600"/>
              </a:spcAft>
              <a:buClr>
                <a:srgbClr val="CB2DA9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900" dirty="0">
                <a:solidFill>
                  <a:srgbClr val="546782"/>
                </a:solidFill>
                <a:latin typeface="+mj-lt"/>
                <a:ea typeface="Verdana" panose="020B0604030504040204" pitchFamily="34" charset="0"/>
              </a:rPr>
              <a:t>Тестирование Вида сведений и отладка портальной формы – </a:t>
            </a:r>
            <a:r>
              <a:rPr lang="ru-RU" sz="900" dirty="0">
                <a:gradFill>
                  <a:gsLst>
                    <a:gs pos="45000">
                      <a:srgbClr val="7614C7"/>
                    </a:gs>
                    <a:gs pos="100000">
                      <a:srgbClr val="CB2DA9"/>
                    </a:gs>
                  </a:gsLst>
                  <a:path path="shape">
                    <a:fillToRect l="50000" t="50000" r="50000" b="50000"/>
                  </a:path>
                </a:gradFill>
                <a:latin typeface="+mj-lt"/>
                <a:ea typeface="Verdana" panose="020B0604030504040204" pitchFamily="34" charset="0"/>
              </a:rPr>
              <a:t>1 месяц</a:t>
            </a:r>
          </a:p>
        </p:txBody>
      </p:sp>
    </p:spTree>
    <p:extLst>
      <p:ext uri="{BB962C8B-B14F-4D97-AF65-F5344CB8AC3E}">
        <p14:creationId xmlns:p14="http://schemas.microsoft.com/office/powerpoint/2010/main" val="37970153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8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E6F9637B-8C9C-4ED8-AACF-FA60F4BB9BEB}"/>
              </a:ext>
            </a:extLst>
          </p:cNvPr>
          <p:cNvSpPr txBox="1"/>
          <p:nvPr/>
        </p:nvSpPr>
        <p:spPr>
          <a:xfrm>
            <a:off x="1011676" y="267345"/>
            <a:ext cx="50958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gradFill flip="none" rotWithShape="1">
                  <a:gsLst>
                    <a:gs pos="0">
                      <a:srgbClr val="DD369D"/>
                    </a:gs>
                    <a:gs pos="60000">
                      <a:srgbClr val="9713CB"/>
                    </a:gs>
                    <a:gs pos="100000">
                      <a:srgbClr val="5A14C3"/>
                    </a:gs>
                  </a:gsLst>
                  <a:lin ang="2700000" scaled="1"/>
                  <a:tileRect/>
                </a:gradFill>
                <a:latin typeface="Basis Grotesque Pro" panose="02000503030000020004" pitchFamily="2" charset="0"/>
              </a:rPr>
              <a:t>Экономический и социальный эффекты от внедрения проекта</a:t>
            </a:r>
            <a:endParaRPr lang="ru-RU" sz="2800" b="1" dirty="0">
              <a:gradFill flip="none" rotWithShape="1">
                <a:gsLst>
                  <a:gs pos="0">
                    <a:srgbClr val="DD369D"/>
                  </a:gs>
                  <a:gs pos="60000">
                    <a:srgbClr val="9713CB"/>
                  </a:gs>
                  <a:gs pos="100000">
                    <a:srgbClr val="5A14C3"/>
                  </a:gs>
                </a:gsLst>
                <a:lin ang="2700000" scaled="1"/>
                <a:tileRect/>
              </a:gradFill>
              <a:latin typeface="Basis Grotesque Pro" panose="02000503030000020004" pitchFamily="2" charset="0"/>
            </a:endParaRPr>
          </a:p>
        </p:txBody>
      </p:sp>
      <p:sp>
        <p:nvSpPr>
          <p:cNvPr id="71" name="Номер слайда 70">
            <a:extLst>
              <a:ext uri="{FF2B5EF4-FFF2-40B4-BE49-F238E27FC236}">
                <a16:creationId xmlns:a16="http://schemas.microsoft.com/office/drawing/2014/main" id="{06C8BB7D-9623-42B9-BB57-026916AA2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D394C-D218-674C-9F66-87831560E4B4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17" name="Объект 2">
            <a:extLst>
              <a:ext uri="{FF2B5EF4-FFF2-40B4-BE49-F238E27FC236}">
                <a16:creationId xmlns:a16="http://schemas.microsoft.com/office/drawing/2014/main" id="{1164180E-A532-4CFF-8BB3-69CEC8F18696}"/>
              </a:ext>
            </a:extLst>
          </p:cNvPr>
          <p:cNvSpPr txBox="1">
            <a:spLocks/>
          </p:cNvSpPr>
          <p:nvPr/>
        </p:nvSpPr>
        <p:spPr>
          <a:xfrm>
            <a:off x="2007511" y="1361907"/>
            <a:ext cx="1960445" cy="6189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48796" indent="-148796" algn="l" defTabSz="595183" rtl="0" eaLnBrk="1" latinLnBrk="0" hangingPunct="1">
              <a:lnSpc>
                <a:spcPct val="90000"/>
              </a:lnSpc>
              <a:spcBef>
                <a:spcPts val="651"/>
              </a:spcBef>
              <a:buFont typeface="Arial" panose="020B0604020202020204" pitchFamily="34" charset="0"/>
              <a:buChar char="•"/>
              <a:defRPr sz="18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6387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5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43979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3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41570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39162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36753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34345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31936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29528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66415">
              <a:lnSpc>
                <a:spcPct val="100000"/>
              </a:lnSpc>
              <a:spcAft>
                <a:spcPts val="600"/>
              </a:spcAft>
              <a:buClr>
                <a:schemeClr val="bg1"/>
              </a:buClr>
              <a:buSzPct val="120000"/>
              <a:buNone/>
            </a:pPr>
            <a:r>
              <a:rPr lang="ru-RU" sz="1000" dirty="0">
                <a:gradFill>
                  <a:gsLst>
                    <a:gs pos="45000">
                      <a:srgbClr val="7614C7"/>
                    </a:gs>
                    <a:gs pos="100000">
                      <a:srgbClr val="CB2DA9"/>
                    </a:gs>
                  </a:gsLst>
                  <a:path path="shape">
                    <a:fillToRect l="50000" t="50000" r="50000" b="50000"/>
                  </a:path>
                </a:gradFill>
                <a:latin typeface="+mj-lt"/>
                <a:ea typeface="Verdana" panose="020B0604030504040204" pitchFamily="34" charset="0"/>
              </a:rPr>
              <a:t>Сокращение времени </a:t>
            </a:r>
            <a:br>
              <a:rPr lang="ru-RU" sz="1000" dirty="0">
                <a:gradFill>
                  <a:gsLst>
                    <a:gs pos="45000">
                      <a:srgbClr val="7614C7"/>
                    </a:gs>
                    <a:gs pos="100000">
                      <a:srgbClr val="CB2DA9"/>
                    </a:gs>
                  </a:gsLst>
                  <a:path path="shape">
                    <a:fillToRect l="50000" t="50000" r="50000" b="50000"/>
                  </a:path>
                </a:gradFill>
                <a:latin typeface="+mj-lt"/>
                <a:ea typeface="Verdana" panose="020B0604030504040204" pitchFamily="34" charset="0"/>
              </a:rPr>
            </a:br>
            <a:r>
              <a:rPr lang="ru-RU" sz="1000" dirty="0">
                <a:gradFill>
                  <a:gsLst>
                    <a:gs pos="45000">
                      <a:srgbClr val="7614C7"/>
                    </a:gs>
                    <a:gs pos="100000">
                      <a:srgbClr val="CB2DA9"/>
                    </a:gs>
                  </a:gsLst>
                  <a:path path="shape">
                    <a:fillToRect l="50000" t="50000" r="50000" b="50000"/>
                  </a:path>
                </a:gradFill>
                <a:latin typeface="+mj-lt"/>
                <a:ea typeface="Verdana" panose="020B0604030504040204" pitchFamily="34" charset="0"/>
              </a:rPr>
              <a:t>и затрат </a:t>
            </a:r>
            <a:r>
              <a:rPr lang="ru-RU" sz="1000" dirty="0">
                <a:solidFill>
                  <a:srgbClr val="546782"/>
                </a:solidFill>
                <a:latin typeface="+mj-lt"/>
                <a:ea typeface="Verdana" panose="020B0604030504040204" pitchFamily="34" charset="0"/>
              </a:rPr>
              <a:t>на предоставление информации и обработки заявлений в МФЦ </a:t>
            </a:r>
            <a:r>
              <a:rPr lang="ru-RU" sz="1000" dirty="0">
                <a:gradFill>
                  <a:gsLst>
                    <a:gs pos="45000">
                      <a:srgbClr val="7614C7"/>
                    </a:gs>
                    <a:gs pos="100000">
                      <a:srgbClr val="CB2DA9"/>
                    </a:gs>
                  </a:gsLst>
                  <a:path path="shape">
                    <a:fillToRect l="50000" t="50000" r="50000" b="50000"/>
                  </a:path>
                </a:gradFill>
                <a:latin typeface="+mj-lt"/>
                <a:ea typeface="Verdana" panose="020B0604030504040204" pitchFamily="34" charset="0"/>
              </a:rPr>
              <a:t>на 20%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125D103-E54E-4CB2-8620-257207BCFDC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8200" y="433107"/>
            <a:ext cx="456762" cy="343993"/>
          </a:xfrm>
          <a:prstGeom prst="rect">
            <a:avLst/>
          </a:prstGeom>
        </p:spPr>
      </p:pic>
      <p:sp>
        <p:nvSpPr>
          <p:cNvPr id="18" name="Объект 2">
            <a:extLst>
              <a:ext uri="{FF2B5EF4-FFF2-40B4-BE49-F238E27FC236}">
                <a16:creationId xmlns:a16="http://schemas.microsoft.com/office/drawing/2014/main" id="{3967D57B-523B-4C90-97B5-C9F70E917FE1}"/>
              </a:ext>
            </a:extLst>
          </p:cNvPr>
          <p:cNvSpPr txBox="1">
            <a:spLocks/>
          </p:cNvSpPr>
          <p:nvPr/>
        </p:nvSpPr>
        <p:spPr>
          <a:xfrm>
            <a:off x="3639190" y="2377107"/>
            <a:ext cx="3726410" cy="6189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48796" indent="-148796" algn="l" defTabSz="595183" rtl="0" eaLnBrk="1" latinLnBrk="0" hangingPunct="1">
              <a:lnSpc>
                <a:spcPct val="90000"/>
              </a:lnSpc>
              <a:spcBef>
                <a:spcPts val="651"/>
              </a:spcBef>
              <a:buFont typeface="Arial" panose="020B0604020202020204" pitchFamily="34" charset="0"/>
              <a:buChar char="•"/>
              <a:defRPr sz="18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6387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5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43979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3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41570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39162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36753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34345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31936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29528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66415">
              <a:lnSpc>
                <a:spcPct val="100000"/>
              </a:lnSpc>
              <a:spcAft>
                <a:spcPts val="600"/>
              </a:spcAft>
              <a:buClr>
                <a:schemeClr val="bg1"/>
              </a:buClr>
              <a:buSzPct val="120000"/>
              <a:buNone/>
            </a:pPr>
            <a:r>
              <a:rPr lang="ru-RU" sz="1000" dirty="0">
                <a:gradFill>
                  <a:gsLst>
                    <a:gs pos="45000">
                      <a:srgbClr val="7614C7"/>
                    </a:gs>
                    <a:gs pos="100000">
                      <a:srgbClr val="CB2DA9"/>
                    </a:gs>
                  </a:gsLst>
                  <a:path path="shape">
                    <a:fillToRect l="50000" t="50000" r="50000" b="50000"/>
                  </a:path>
                </a:gradFill>
                <a:latin typeface="+mj-lt"/>
                <a:ea typeface="Verdana" panose="020B0604030504040204" pitchFamily="34" charset="0"/>
              </a:rPr>
              <a:t>Повышение лояльности заявителей </a:t>
            </a:r>
            <a:r>
              <a:rPr lang="ru-RU" sz="1000" dirty="0">
                <a:solidFill>
                  <a:srgbClr val="546782"/>
                </a:solidFill>
                <a:latin typeface="+mj-lt"/>
                <a:ea typeface="Verdana" panose="020B0604030504040204" pitchFamily="34" charset="0"/>
              </a:rPr>
              <a:t>за счет снижения временных затрат на телефонные обращения в МФЦ </a:t>
            </a:r>
            <a:br>
              <a:rPr lang="ru-RU" sz="1000" dirty="0">
                <a:solidFill>
                  <a:srgbClr val="546782"/>
                </a:solidFill>
                <a:latin typeface="+mj-lt"/>
                <a:ea typeface="Verdana" panose="020B0604030504040204" pitchFamily="34" charset="0"/>
              </a:rPr>
            </a:br>
            <a:r>
              <a:rPr lang="ru-RU" sz="1000" dirty="0">
                <a:solidFill>
                  <a:srgbClr val="546782"/>
                </a:solidFill>
                <a:latin typeface="+mj-lt"/>
                <a:ea typeface="Verdana" panose="020B0604030504040204" pitchFamily="34" charset="0"/>
              </a:rPr>
              <a:t>в целях получения информации о статусе поданных заявлений </a:t>
            </a:r>
            <a:r>
              <a:rPr lang="ru-RU" sz="1000" dirty="0">
                <a:gradFill>
                  <a:gsLst>
                    <a:gs pos="45000">
                      <a:srgbClr val="7614C7"/>
                    </a:gs>
                    <a:gs pos="100000">
                      <a:srgbClr val="CB2DA9"/>
                    </a:gs>
                  </a:gsLst>
                  <a:path path="shape">
                    <a:fillToRect l="50000" t="50000" r="50000" b="50000"/>
                  </a:path>
                </a:gradFill>
                <a:latin typeface="+mj-lt"/>
                <a:ea typeface="Verdana" panose="020B0604030504040204" pitchFamily="34" charset="0"/>
              </a:rPr>
              <a:t>на 15%</a:t>
            </a:r>
          </a:p>
        </p:txBody>
      </p:sp>
      <p:sp>
        <p:nvSpPr>
          <p:cNvPr id="20" name="Объект 2">
            <a:extLst>
              <a:ext uri="{FF2B5EF4-FFF2-40B4-BE49-F238E27FC236}">
                <a16:creationId xmlns:a16="http://schemas.microsoft.com/office/drawing/2014/main" id="{43200F52-A15E-4233-94EB-086141A87304}"/>
              </a:ext>
            </a:extLst>
          </p:cNvPr>
          <p:cNvSpPr txBox="1">
            <a:spLocks/>
          </p:cNvSpPr>
          <p:nvPr/>
        </p:nvSpPr>
        <p:spPr>
          <a:xfrm>
            <a:off x="2007511" y="3334707"/>
            <a:ext cx="2528281" cy="6189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48796" indent="-148796" algn="l" defTabSz="595183" rtl="0" eaLnBrk="1" latinLnBrk="0" hangingPunct="1">
              <a:lnSpc>
                <a:spcPct val="90000"/>
              </a:lnSpc>
              <a:spcBef>
                <a:spcPts val="651"/>
              </a:spcBef>
              <a:buFont typeface="Arial" panose="020B0604020202020204" pitchFamily="34" charset="0"/>
              <a:buChar char="•"/>
              <a:defRPr sz="18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6387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5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43979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3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41570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39162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36753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34345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31936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29528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66415">
              <a:lnSpc>
                <a:spcPct val="100000"/>
              </a:lnSpc>
              <a:spcAft>
                <a:spcPts val="600"/>
              </a:spcAft>
              <a:buClr>
                <a:schemeClr val="bg1"/>
              </a:buClr>
              <a:buSzPct val="120000"/>
              <a:buNone/>
            </a:pPr>
            <a:r>
              <a:rPr lang="ru-RU" sz="1000" dirty="0">
                <a:gradFill>
                  <a:gsLst>
                    <a:gs pos="45000">
                      <a:srgbClr val="7614C7"/>
                    </a:gs>
                    <a:gs pos="100000">
                      <a:srgbClr val="CB2DA9"/>
                    </a:gs>
                  </a:gsLst>
                  <a:path path="shape">
                    <a:fillToRect l="50000" t="50000" r="50000" b="50000"/>
                  </a:path>
                </a:gradFill>
                <a:latin typeface="+mj-lt"/>
                <a:ea typeface="Verdana" panose="020B0604030504040204" pitchFamily="34" charset="0"/>
              </a:rPr>
              <a:t>Снижение нагрузки </a:t>
            </a:r>
            <a:br>
              <a:rPr lang="ru-RU" sz="1000" dirty="0">
                <a:gradFill>
                  <a:gsLst>
                    <a:gs pos="45000">
                      <a:srgbClr val="7614C7"/>
                    </a:gs>
                    <a:gs pos="100000">
                      <a:srgbClr val="CB2DA9"/>
                    </a:gs>
                  </a:gsLst>
                  <a:path path="shape">
                    <a:fillToRect l="50000" t="50000" r="50000" b="50000"/>
                  </a:path>
                </a:gradFill>
                <a:latin typeface="+mj-lt"/>
                <a:ea typeface="Verdana" panose="020B0604030504040204" pitchFamily="34" charset="0"/>
              </a:rPr>
            </a:br>
            <a:r>
              <a:rPr lang="ru-RU" sz="1000" dirty="0">
                <a:solidFill>
                  <a:srgbClr val="546782"/>
                </a:solidFill>
                <a:latin typeface="+mj-lt"/>
                <a:ea typeface="Verdana" panose="020B0604030504040204" pitchFamily="34" charset="0"/>
              </a:rPr>
              <a:t>на сотрудников МФЦ </a:t>
            </a:r>
            <a:r>
              <a:rPr lang="ru-RU" sz="1000" dirty="0">
                <a:gradFill>
                  <a:gsLst>
                    <a:gs pos="45000">
                      <a:srgbClr val="7614C7"/>
                    </a:gs>
                    <a:gs pos="100000">
                      <a:srgbClr val="CB2DA9"/>
                    </a:gs>
                  </a:gsLst>
                  <a:path path="shape">
                    <a:fillToRect l="50000" t="50000" r="50000" b="50000"/>
                  </a:path>
                </a:gradFill>
                <a:latin typeface="+mj-lt"/>
                <a:ea typeface="Verdana" panose="020B0604030504040204" pitchFamily="34" charset="0"/>
              </a:rPr>
              <a:t>на 10%</a:t>
            </a:r>
          </a:p>
        </p:txBody>
      </p:sp>
      <p:sp>
        <p:nvSpPr>
          <p:cNvPr id="22" name="Объект 2">
            <a:extLst>
              <a:ext uri="{FF2B5EF4-FFF2-40B4-BE49-F238E27FC236}">
                <a16:creationId xmlns:a16="http://schemas.microsoft.com/office/drawing/2014/main" id="{31111C2C-2C1F-45F4-98EC-20737E6A6EF4}"/>
              </a:ext>
            </a:extLst>
          </p:cNvPr>
          <p:cNvSpPr txBox="1">
            <a:spLocks/>
          </p:cNvSpPr>
          <p:nvPr/>
        </p:nvSpPr>
        <p:spPr>
          <a:xfrm>
            <a:off x="5198246" y="1361907"/>
            <a:ext cx="2373812" cy="6189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48796" indent="-148796" algn="l" defTabSz="595183" rtl="0" eaLnBrk="1" latinLnBrk="0" hangingPunct="1">
              <a:lnSpc>
                <a:spcPct val="90000"/>
              </a:lnSpc>
              <a:spcBef>
                <a:spcPts val="651"/>
              </a:spcBef>
              <a:buFont typeface="Arial" panose="020B0604020202020204" pitchFamily="34" charset="0"/>
              <a:buChar char="•"/>
              <a:defRPr sz="18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6387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5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43979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3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41570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39162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36753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34345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31936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29528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66415">
              <a:lnSpc>
                <a:spcPct val="100000"/>
              </a:lnSpc>
              <a:spcAft>
                <a:spcPts val="600"/>
              </a:spcAft>
              <a:buClr>
                <a:schemeClr val="bg1"/>
              </a:buClr>
              <a:buSzPct val="120000"/>
              <a:buNone/>
            </a:pPr>
            <a:r>
              <a:rPr lang="ru-RU" sz="1000" dirty="0">
                <a:gradFill>
                  <a:gsLst>
                    <a:gs pos="45000">
                      <a:srgbClr val="7614C7"/>
                    </a:gs>
                    <a:gs pos="100000">
                      <a:srgbClr val="CB2DA9"/>
                    </a:gs>
                  </a:gsLst>
                  <a:path path="shape">
                    <a:fillToRect l="50000" t="50000" r="50000" b="50000"/>
                  </a:path>
                </a:gradFill>
                <a:latin typeface="+mj-lt"/>
                <a:ea typeface="Verdana" panose="020B0604030504040204" pitchFamily="34" charset="0"/>
              </a:rPr>
              <a:t>Сокращение времени и затрат </a:t>
            </a:r>
            <a:br>
              <a:rPr lang="ru-RU" sz="1000" dirty="0">
                <a:gradFill>
                  <a:gsLst>
                    <a:gs pos="45000">
                      <a:srgbClr val="7614C7"/>
                    </a:gs>
                    <a:gs pos="100000">
                      <a:srgbClr val="CB2DA9"/>
                    </a:gs>
                  </a:gsLst>
                  <a:path path="shape">
                    <a:fillToRect l="50000" t="50000" r="50000" b="50000"/>
                  </a:path>
                </a:gradFill>
                <a:latin typeface="+mj-lt"/>
                <a:ea typeface="Verdana" panose="020B0604030504040204" pitchFamily="34" charset="0"/>
              </a:rPr>
            </a:br>
            <a:r>
              <a:rPr lang="ru-RU" sz="1000" dirty="0">
                <a:gradFill>
                  <a:gsLst>
                    <a:gs pos="45000">
                      <a:srgbClr val="7614C7"/>
                    </a:gs>
                    <a:gs pos="100000">
                      <a:srgbClr val="CB2DA9"/>
                    </a:gs>
                  </a:gsLst>
                  <a:path path="shape">
                    <a:fillToRect l="50000" t="50000" r="50000" b="50000"/>
                  </a:path>
                </a:gradFill>
                <a:latin typeface="+mj-lt"/>
                <a:ea typeface="Verdana" panose="020B0604030504040204" pitchFamily="34" charset="0"/>
              </a:rPr>
              <a:t>на контроль </a:t>
            </a:r>
            <a:r>
              <a:rPr lang="ru-RU" sz="1000" dirty="0">
                <a:solidFill>
                  <a:srgbClr val="546782"/>
                </a:solidFill>
                <a:latin typeface="+mj-lt"/>
                <a:ea typeface="Verdana" panose="020B0604030504040204" pitchFamily="34" charset="0"/>
              </a:rPr>
              <a:t>за предоставлением информации </a:t>
            </a:r>
            <a:r>
              <a:rPr lang="ru-RU" sz="1000" dirty="0">
                <a:gradFill>
                  <a:gsLst>
                    <a:gs pos="45000">
                      <a:srgbClr val="7614C7"/>
                    </a:gs>
                    <a:gs pos="100000">
                      <a:srgbClr val="CB2DA9"/>
                    </a:gs>
                  </a:gsLst>
                  <a:path path="shape">
                    <a:fillToRect l="50000" t="50000" r="50000" b="50000"/>
                  </a:path>
                </a:gradFill>
                <a:latin typeface="+mj-lt"/>
                <a:ea typeface="Verdana" panose="020B0604030504040204" pitchFamily="34" charset="0"/>
              </a:rPr>
              <a:t>на 12%</a:t>
            </a:r>
          </a:p>
        </p:txBody>
      </p:sp>
      <p:sp>
        <p:nvSpPr>
          <p:cNvPr id="25" name="Объект 2">
            <a:extLst>
              <a:ext uri="{FF2B5EF4-FFF2-40B4-BE49-F238E27FC236}">
                <a16:creationId xmlns:a16="http://schemas.microsoft.com/office/drawing/2014/main" id="{636A153C-7776-4396-A3E3-D0E89E8E7777}"/>
              </a:ext>
            </a:extLst>
          </p:cNvPr>
          <p:cNvSpPr txBox="1">
            <a:spLocks/>
          </p:cNvSpPr>
          <p:nvPr/>
        </p:nvSpPr>
        <p:spPr>
          <a:xfrm>
            <a:off x="5198246" y="3334707"/>
            <a:ext cx="2429250" cy="6189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48796" indent="-148796" algn="l" defTabSz="595183" rtl="0" eaLnBrk="1" latinLnBrk="0" hangingPunct="1">
              <a:lnSpc>
                <a:spcPct val="90000"/>
              </a:lnSpc>
              <a:spcBef>
                <a:spcPts val="651"/>
              </a:spcBef>
              <a:buFont typeface="Arial" panose="020B0604020202020204" pitchFamily="34" charset="0"/>
              <a:buChar char="•"/>
              <a:defRPr sz="18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6387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5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43979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3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41570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39162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36753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34345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31936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29528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66415">
              <a:lnSpc>
                <a:spcPct val="100000"/>
              </a:lnSpc>
              <a:spcAft>
                <a:spcPts val="600"/>
              </a:spcAft>
              <a:buClr>
                <a:schemeClr val="bg1"/>
              </a:buClr>
              <a:buSzPct val="120000"/>
              <a:buNone/>
            </a:pPr>
            <a:r>
              <a:rPr lang="ru-RU" sz="1000" dirty="0">
                <a:gradFill>
                  <a:gsLst>
                    <a:gs pos="45000">
                      <a:srgbClr val="7614C7"/>
                    </a:gs>
                    <a:gs pos="100000">
                      <a:srgbClr val="CB2DA9"/>
                    </a:gs>
                  </a:gsLst>
                  <a:path path="shape">
                    <a:fillToRect l="50000" t="50000" r="50000" b="50000"/>
                  </a:path>
                </a:gradFill>
                <a:latin typeface="+mj-lt"/>
                <a:ea typeface="Verdana" panose="020B0604030504040204" pitchFamily="34" charset="0"/>
              </a:rPr>
              <a:t>Повышение доступности информации </a:t>
            </a:r>
            <a:r>
              <a:rPr lang="ru-RU" sz="1000" dirty="0">
                <a:solidFill>
                  <a:srgbClr val="546782"/>
                </a:solidFill>
                <a:latin typeface="+mj-lt"/>
                <a:ea typeface="Verdana" panose="020B0604030504040204" pitchFamily="34" charset="0"/>
              </a:rPr>
              <a:t>о состоянии заявлений, поданных в МФЦ</a:t>
            </a:r>
            <a:r>
              <a:rPr lang="ru-RU" sz="1000" dirty="0">
                <a:solidFill>
                  <a:srgbClr val="8395AF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lang="ru-RU" sz="1000" dirty="0">
                <a:gradFill>
                  <a:gsLst>
                    <a:gs pos="45000">
                      <a:srgbClr val="7614C7"/>
                    </a:gs>
                    <a:gs pos="100000">
                      <a:srgbClr val="CB2DA9"/>
                    </a:gs>
                  </a:gsLst>
                  <a:path path="shape">
                    <a:fillToRect l="50000" t="50000" r="50000" b="50000"/>
                  </a:path>
                </a:gradFill>
                <a:latin typeface="+mj-lt"/>
                <a:ea typeface="Verdana" panose="020B0604030504040204" pitchFamily="34" charset="0"/>
              </a:rPr>
              <a:t>до 100%</a:t>
            </a:r>
          </a:p>
        </p:txBody>
      </p: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F442D4F7-F1DD-4906-9A06-9771064BC146}"/>
              </a:ext>
            </a:extLst>
          </p:cNvPr>
          <p:cNvGrpSpPr/>
          <p:nvPr/>
        </p:nvGrpSpPr>
        <p:grpSpPr>
          <a:xfrm>
            <a:off x="2674390" y="2236596"/>
            <a:ext cx="900000" cy="900000"/>
            <a:chOff x="1971513" y="2243796"/>
            <a:chExt cx="900000" cy="900000"/>
          </a:xfrm>
        </p:grpSpPr>
        <p:grpSp>
          <p:nvGrpSpPr>
            <p:cNvPr id="47" name="Группа 46">
              <a:extLst>
                <a:ext uri="{FF2B5EF4-FFF2-40B4-BE49-F238E27FC236}">
                  <a16:creationId xmlns:a16="http://schemas.microsoft.com/office/drawing/2014/main" id="{FC7BE9B3-5FD1-461A-9485-A39E0A64BC83}"/>
                </a:ext>
              </a:extLst>
            </p:cNvPr>
            <p:cNvGrpSpPr/>
            <p:nvPr/>
          </p:nvGrpSpPr>
          <p:grpSpPr>
            <a:xfrm>
              <a:off x="1971513" y="2243796"/>
              <a:ext cx="900000" cy="900000"/>
              <a:chOff x="1296647" y="1685927"/>
              <a:chExt cx="4046926" cy="2462230"/>
            </a:xfrm>
          </p:grpSpPr>
          <p:sp>
            <p:nvSpPr>
              <p:cNvPr id="48" name="Прямоугольник: скругленные углы 47">
                <a:extLst>
                  <a:ext uri="{FF2B5EF4-FFF2-40B4-BE49-F238E27FC236}">
                    <a16:creationId xmlns:a16="http://schemas.microsoft.com/office/drawing/2014/main" id="{73071690-DB70-4852-B52C-283E8C71FB83}"/>
                  </a:ext>
                </a:extLst>
              </p:cNvPr>
              <p:cNvSpPr/>
              <p:nvPr/>
            </p:nvSpPr>
            <p:spPr>
              <a:xfrm rot="5400000">
                <a:off x="2046672" y="935902"/>
                <a:ext cx="2462229" cy="3962280"/>
              </a:xfrm>
              <a:prstGeom prst="roundRect">
                <a:avLst>
                  <a:gd name="adj" fmla="val 50000"/>
                </a:avLst>
              </a:prstGeom>
              <a:solidFill>
                <a:srgbClr val="E7E8ED"/>
              </a:solidFill>
              <a:ln>
                <a:noFill/>
              </a:ln>
              <a:effectLst>
                <a:outerShdw blurRad="165100" dist="101600" dir="16860000" sx="106000" sy="106000" algn="tr" rotWithShape="0">
                  <a:schemeClr val="bg1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50"/>
              </a:p>
            </p:txBody>
          </p:sp>
          <p:sp>
            <p:nvSpPr>
              <p:cNvPr id="49" name="Прямоугольник: скругленные углы 48">
                <a:extLst>
                  <a:ext uri="{FF2B5EF4-FFF2-40B4-BE49-F238E27FC236}">
                    <a16:creationId xmlns:a16="http://schemas.microsoft.com/office/drawing/2014/main" id="{7C6DD4D4-B378-41B2-B0E7-22E9CE5BDCA2}"/>
                  </a:ext>
                </a:extLst>
              </p:cNvPr>
              <p:cNvSpPr/>
              <p:nvPr/>
            </p:nvSpPr>
            <p:spPr>
              <a:xfrm rot="5400000">
                <a:off x="2131317" y="935901"/>
                <a:ext cx="2462230" cy="3962282"/>
              </a:xfrm>
              <a:prstGeom prst="roundRect">
                <a:avLst>
                  <a:gd name="adj" fmla="val 50000"/>
                </a:avLst>
              </a:prstGeom>
              <a:solidFill>
                <a:srgbClr val="E7E8ED"/>
              </a:solidFill>
              <a:ln>
                <a:noFill/>
              </a:ln>
              <a:effectLst>
                <a:outerShdw blurRad="177800" dist="127000" dir="3780000" sx="102000" sy="102000" algn="l" rotWithShape="0">
                  <a:schemeClr val="tx2">
                    <a:lumMod val="60000"/>
                    <a:lumOff val="40000"/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50"/>
              </a:p>
            </p:txBody>
          </p:sp>
        </p:grpSp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7BF7D77D-2946-478F-BA15-4AC6C20DAF7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083113" y="2344596"/>
              <a:ext cx="698400" cy="698400"/>
            </a:xfrm>
            <a:prstGeom prst="roundRect">
              <a:avLst>
                <a:gd name="adj" fmla="val 50000"/>
              </a:avLst>
            </a:prstGeom>
          </p:spPr>
        </p:pic>
      </p:grpSp>
      <p:grpSp>
        <p:nvGrpSpPr>
          <p:cNvPr id="50" name="Группа 49">
            <a:extLst>
              <a:ext uri="{FF2B5EF4-FFF2-40B4-BE49-F238E27FC236}">
                <a16:creationId xmlns:a16="http://schemas.microsoft.com/office/drawing/2014/main" id="{BDC7C17A-504C-4602-BD96-15A5CD537F4E}"/>
              </a:ext>
            </a:extLst>
          </p:cNvPr>
          <p:cNvGrpSpPr/>
          <p:nvPr/>
        </p:nvGrpSpPr>
        <p:grpSpPr>
          <a:xfrm>
            <a:off x="1054876" y="1221396"/>
            <a:ext cx="900000" cy="900000"/>
            <a:chOff x="1054876" y="1221396"/>
            <a:chExt cx="900000" cy="900000"/>
          </a:xfrm>
        </p:grpSpPr>
        <p:grpSp>
          <p:nvGrpSpPr>
            <p:cNvPr id="34" name="Группа 33">
              <a:extLst>
                <a:ext uri="{FF2B5EF4-FFF2-40B4-BE49-F238E27FC236}">
                  <a16:creationId xmlns:a16="http://schemas.microsoft.com/office/drawing/2014/main" id="{560A46F8-BCEE-405C-B7E0-0C12B497A36B}"/>
                </a:ext>
              </a:extLst>
            </p:cNvPr>
            <p:cNvGrpSpPr/>
            <p:nvPr/>
          </p:nvGrpSpPr>
          <p:grpSpPr>
            <a:xfrm>
              <a:off x="1054876" y="1221396"/>
              <a:ext cx="900000" cy="900000"/>
              <a:chOff x="1296647" y="1685927"/>
              <a:chExt cx="4046926" cy="2462230"/>
            </a:xfrm>
          </p:grpSpPr>
          <p:sp>
            <p:nvSpPr>
              <p:cNvPr id="36" name="Прямоугольник: скругленные углы 35">
                <a:extLst>
                  <a:ext uri="{FF2B5EF4-FFF2-40B4-BE49-F238E27FC236}">
                    <a16:creationId xmlns:a16="http://schemas.microsoft.com/office/drawing/2014/main" id="{3FDE493E-377A-40D8-B220-600AC95523E9}"/>
                  </a:ext>
                </a:extLst>
              </p:cNvPr>
              <p:cNvSpPr/>
              <p:nvPr/>
            </p:nvSpPr>
            <p:spPr>
              <a:xfrm rot="5400000">
                <a:off x="2046672" y="935902"/>
                <a:ext cx="2462229" cy="3962280"/>
              </a:xfrm>
              <a:prstGeom prst="roundRect">
                <a:avLst>
                  <a:gd name="adj" fmla="val 50000"/>
                </a:avLst>
              </a:prstGeom>
              <a:solidFill>
                <a:srgbClr val="E7E8ED"/>
              </a:solidFill>
              <a:ln>
                <a:noFill/>
              </a:ln>
              <a:effectLst>
                <a:outerShdw blurRad="165100" dist="101600" dir="16860000" sx="106000" sy="106000" algn="tr" rotWithShape="0">
                  <a:schemeClr val="bg1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50"/>
              </a:p>
            </p:txBody>
          </p:sp>
          <p:sp>
            <p:nvSpPr>
              <p:cNvPr id="37" name="Прямоугольник: скругленные углы 36">
                <a:extLst>
                  <a:ext uri="{FF2B5EF4-FFF2-40B4-BE49-F238E27FC236}">
                    <a16:creationId xmlns:a16="http://schemas.microsoft.com/office/drawing/2014/main" id="{685DE37D-025E-4C72-82A3-32110F124A09}"/>
                  </a:ext>
                </a:extLst>
              </p:cNvPr>
              <p:cNvSpPr/>
              <p:nvPr/>
            </p:nvSpPr>
            <p:spPr>
              <a:xfrm rot="5400000">
                <a:off x="2131317" y="935901"/>
                <a:ext cx="2462230" cy="3962282"/>
              </a:xfrm>
              <a:prstGeom prst="roundRect">
                <a:avLst>
                  <a:gd name="adj" fmla="val 50000"/>
                </a:avLst>
              </a:prstGeom>
              <a:solidFill>
                <a:srgbClr val="E7E8ED"/>
              </a:solidFill>
              <a:ln>
                <a:noFill/>
              </a:ln>
              <a:effectLst>
                <a:outerShdw blurRad="177800" dist="127000" dir="3780000" sx="102000" sy="102000" algn="l" rotWithShape="0">
                  <a:schemeClr val="tx2">
                    <a:lumMod val="60000"/>
                    <a:lumOff val="40000"/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50"/>
              </a:p>
            </p:txBody>
          </p:sp>
        </p:grpSp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189F5816-9089-45A2-AE16-C58B844B4BB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67285" y="1323005"/>
              <a:ext cx="696783" cy="696783"/>
            </a:xfrm>
            <a:prstGeom prst="roundRect">
              <a:avLst>
                <a:gd name="adj" fmla="val 50000"/>
              </a:avLst>
            </a:prstGeom>
          </p:spPr>
        </p:pic>
      </p:grpSp>
      <p:grpSp>
        <p:nvGrpSpPr>
          <p:cNvPr id="51" name="Группа 50">
            <a:extLst>
              <a:ext uri="{FF2B5EF4-FFF2-40B4-BE49-F238E27FC236}">
                <a16:creationId xmlns:a16="http://schemas.microsoft.com/office/drawing/2014/main" id="{3F9C3287-D38B-4241-935B-B1B283B1C50D}"/>
              </a:ext>
            </a:extLst>
          </p:cNvPr>
          <p:cNvGrpSpPr/>
          <p:nvPr/>
        </p:nvGrpSpPr>
        <p:grpSpPr>
          <a:xfrm>
            <a:off x="4254992" y="1221396"/>
            <a:ext cx="900000" cy="900000"/>
            <a:chOff x="4254992" y="1221396"/>
            <a:chExt cx="900000" cy="900000"/>
          </a:xfrm>
        </p:grpSpPr>
        <p:grpSp>
          <p:nvGrpSpPr>
            <p:cNvPr id="38" name="Группа 37">
              <a:extLst>
                <a:ext uri="{FF2B5EF4-FFF2-40B4-BE49-F238E27FC236}">
                  <a16:creationId xmlns:a16="http://schemas.microsoft.com/office/drawing/2014/main" id="{C3F04427-4B0E-4BF6-BA5E-4F84AF446F0D}"/>
                </a:ext>
              </a:extLst>
            </p:cNvPr>
            <p:cNvGrpSpPr/>
            <p:nvPr/>
          </p:nvGrpSpPr>
          <p:grpSpPr>
            <a:xfrm>
              <a:off x="4254992" y="1221396"/>
              <a:ext cx="900000" cy="900000"/>
              <a:chOff x="1296647" y="1685927"/>
              <a:chExt cx="4046926" cy="2462230"/>
            </a:xfrm>
          </p:grpSpPr>
          <p:sp>
            <p:nvSpPr>
              <p:cNvPr id="39" name="Прямоугольник: скругленные углы 38">
                <a:extLst>
                  <a:ext uri="{FF2B5EF4-FFF2-40B4-BE49-F238E27FC236}">
                    <a16:creationId xmlns:a16="http://schemas.microsoft.com/office/drawing/2014/main" id="{28501641-A71B-476D-912E-9D4C82EA2A52}"/>
                  </a:ext>
                </a:extLst>
              </p:cNvPr>
              <p:cNvSpPr/>
              <p:nvPr/>
            </p:nvSpPr>
            <p:spPr>
              <a:xfrm rot="5400000">
                <a:off x="2046672" y="935902"/>
                <a:ext cx="2462229" cy="3962280"/>
              </a:xfrm>
              <a:prstGeom prst="roundRect">
                <a:avLst>
                  <a:gd name="adj" fmla="val 50000"/>
                </a:avLst>
              </a:prstGeom>
              <a:solidFill>
                <a:srgbClr val="E7E8ED"/>
              </a:solidFill>
              <a:ln>
                <a:noFill/>
              </a:ln>
              <a:effectLst>
                <a:outerShdw blurRad="165100" dist="101600" dir="16860000" sx="106000" sy="106000" algn="tr" rotWithShape="0">
                  <a:schemeClr val="bg1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50"/>
              </a:p>
            </p:txBody>
          </p:sp>
          <p:sp>
            <p:nvSpPr>
              <p:cNvPr id="40" name="Прямоугольник: скругленные углы 39">
                <a:extLst>
                  <a:ext uri="{FF2B5EF4-FFF2-40B4-BE49-F238E27FC236}">
                    <a16:creationId xmlns:a16="http://schemas.microsoft.com/office/drawing/2014/main" id="{4A52784F-E27D-49A2-8AD9-792D6676A9A8}"/>
                  </a:ext>
                </a:extLst>
              </p:cNvPr>
              <p:cNvSpPr/>
              <p:nvPr/>
            </p:nvSpPr>
            <p:spPr>
              <a:xfrm rot="5400000">
                <a:off x="2131317" y="935901"/>
                <a:ext cx="2462230" cy="3962282"/>
              </a:xfrm>
              <a:prstGeom prst="roundRect">
                <a:avLst>
                  <a:gd name="adj" fmla="val 50000"/>
                </a:avLst>
              </a:prstGeom>
              <a:solidFill>
                <a:srgbClr val="E7E8ED"/>
              </a:solidFill>
              <a:ln>
                <a:noFill/>
              </a:ln>
              <a:effectLst>
                <a:outerShdw blurRad="177800" dist="127000" dir="3780000" sx="102000" sy="102000" algn="l" rotWithShape="0">
                  <a:schemeClr val="tx2">
                    <a:lumMod val="60000"/>
                    <a:lumOff val="40000"/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50"/>
              </a:p>
            </p:txBody>
          </p:sp>
        </p:grpSp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4DAB6047-0F86-4A5D-8F31-941CA13C7C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370634" y="1322196"/>
              <a:ext cx="698400" cy="698400"/>
            </a:xfrm>
            <a:prstGeom prst="roundRect">
              <a:avLst>
                <a:gd name="adj" fmla="val 50000"/>
              </a:avLst>
            </a:prstGeom>
          </p:spPr>
        </p:pic>
      </p:grpSp>
      <p:grpSp>
        <p:nvGrpSpPr>
          <p:cNvPr id="52" name="Группа 51">
            <a:extLst>
              <a:ext uri="{FF2B5EF4-FFF2-40B4-BE49-F238E27FC236}">
                <a16:creationId xmlns:a16="http://schemas.microsoft.com/office/drawing/2014/main" id="{90A5056F-86BA-4E58-95BD-2ED47AB879E4}"/>
              </a:ext>
            </a:extLst>
          </p:cNvPr>
          <p:cNvGrpSpPr/>
          <p:nvPr/>
        </p:nvGrpSpPr>
        <p:grpSpPr>
          <a:xfrm>
            <a:off x="4254992" y="3194196"/>
            <a:ext cx="900000" cy="900000"/>
            <a:chOff x="4254992" y="3194196"/>
            <a:chExt cx="900000" cy="900000"/>
          </a:xfrm>
        </p:grpSpPr>
        <p:grpSp>
          <p:nvGrpSpPr>
            <p:cNvPr id="44" name="Группа 43">
              <a:extLst>
                <a:ext uri="{FF2B5EF4-FFF2-40B4-BE49-F238E27FC236}">
                  <a16:creationId xmlns:a16="http://schemas.microsoft.com/office/drawing/2014/main" id="{B8AE9C1D-D74F-448C-8FD3-9536788BDFFB}"/>
                </a:ext>
              </a:extLst>
            </p:cNvPr>
            <p:cNvGrpSpPr/>
            <p:nvPr/>
          </p:nvGrpSpPr>
          <p:grpSpPr>
            <a:xfrm>
              <a:off x="4254992" y="3194196"/>
              <a:ext cx="900000" cy="900000"/>
              <a:chOff x="1296647" y="1685927"/>
              <a:chExt cx="4046926" cy="2462230"/>
            </a:xfrm>
          </p:grpSpPr>
          <p:sp>
            <p:nvSpPr>
              <p:cNvPr id="45" name="Прямоугольник: скругленные углы 44">
                <a:extLst>
                  <a:ext uri="{FF2B5EF4-FFF2-40B4-BE49-F238E27FC236}">
                    <a16:creationId xmlns:a16="http://schemas.microsoft.com/office/drawing/2014/main" id="{0E4FD366-D5C2-403C-97BC-3438A6ED94D3}"/>
                  </a:ext>
                </a:extLst>
              </p:cNvPr>
              <p:cNvSpPr/>
              <p:nvPr/>
            </p:nvSpPr>
            <p:spPr>
              <a:xfrm rot="5400000">
                <a:off x="2046672" y="935902"/>
                <a:ext cx="2462229" cy="3962280"/>
              </a:xfrm>
              <a:prstGeom prst="roundRect">
                <a:avLst>
                  <a:gd name="adj" fmla="val 50000"/>
                </a:avLst>
              </a:prstGeom>
              <a:solidFill>
                <a:srgbClr val="E7E8ED"/>
              </a:solidFill>
              <a:ln>
                <a:noFill/>
              </a:ln>
              <a:effectLst>
                <a:outerShdw blurRad="165100" dist="101600" dir="16860000" sx="106000" sy="106000" algn="tr" rotWithShape="0">
                  <a:schemeClr val="bg1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50"/>
              </a:p>
            </p:txBody>
          </p:sp>
          <p:sp>
            <p:nvSpPr>
              <p:cNvPr id="46" name="Прямоугольник: скругленные углы 45">
                <a:extLst>
                  <a:ext uri="{FF2B5EF4-FFF2-40B4-BE49-F238E27FC236}">
                    <a16:creationId xmlns:a16="http://schemas.microsoft.com/office/drawing/2014/main" id="{77B0DEB5-CE02-4E6D-8BC7-035727DFD662}"/>
                  </a:ext>
                </a:extLst>
              </p:cNvPr>
              <p:cNvSpPr/>
              <p:nvPr/>
            </p:nvSpPr>
            <p:spPr>
              <a:xfrm rot="5400000">
                <a:off x="2131317" y="935901"/>
                <a:ext cx="2462230" cy="3962282"/>
              </a:xfrm>
              <a:prstGeom prst="roundRect">
                <a:avLst>
                  <a:gd name="adj" fmla="val 50000"/>
                </a:avLst>
              </a:prstGeom>
              <a:solidFill>
                <a:srgbClr val="E7E8ED"/>
              </a:solidFill>
              <a:ln>
                <a:noFill/>
              </a:ln>
              <a:effectLst>
                <a:outerShdw blurRad="177800" dist="127000" dir="3780000" sx="102000" sy="102000" algn="l" rotWithShape="0">
                  <a:schemeClr val="tx2">
                    <a:lumMod val="60000"/>
                    <a:lumOff val="40000"/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50"/>
              </a:p>
            </p:txBody>
          </p:sp>
        </p:grpSp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45BB5796-083D-4B36-A7A1-675C28A81E2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371442" y="3295804"/>
              <a:ext cx="696784" cy="696784"/>
            </a:xfrm>
            <a:prstGeom prst="roundRect">
              <a:avLst>
                <a:gd name="adj" fmla="val 50000"/>
              </a:avLst>
            </a:prstGeom>
          </p:spPr>
        </p:pic>
      </p:grpSp>
      <p:grpSp>
        <p:nvGrpSpPr>
          <p:cNvPr id="53" name="Группа 52">
            <a:extLst>
              <a:ext uri="{FF2B5EF4-FFF2-40B4-BE49-F238E27FC236}">
                <a16:creationId xmlns:a16="http://schemas.microsoft.com/office/drawing/2014/main" id="{59102017-4ED8-4A1B-81A4-241809383C90}"/>
              </a:ext>
            </a:extLst>
          </p:cNvPr>
          <p:cNvGrpSpPr/>
          <p:nvPr/>
        </p:nvGrpSpPr>
        <p:grpSpPr>
          <a:xfrm>
            <a:off x="1054876" y="3194196"/>
            <a:ext cx="900000" cy="900000"/>
            <a:chOff x="1054876" y="3194196"/>
            <a:chExt cx="900000" cy="900000"/>
          </a:xfrm>
        </p:grpSpPr>
        <p:grpSp>
          <p:nvGrpSpPr>
            <p:cNvPr id="41" name="Группа 40">
              <a:extLst>
                <a:ext uri="{FF2B5EF4-FFF2-40B4-BE49-F238E27FC236}">
                  <a16:creationId xmlns:a16="http://schemas.microsoft.com/office/drawing/2014/main" id="{44C1AD18-A14E-4448-8DF1-DA6CB1E84D43}"/>
                </a:ext>
              </a:extLst>
            </p:cNvPr>
            <p:cNvGrpSpPr/>
            <p:nvPr/>
          </p:nvGrpSpPr>
          <p:grpSpPr>
            <a:xfrm>
              <a:off x="1054876" y="3194196"/>
              <a:ext cx="900000" cy="900000"/>
              <a:chOff x="1296647" y="1685927"/>
              <a:chExt cx="4046926" cy="2462230"/>
            </a:xfrm>
          </p:grpSpPr>
          <p:sp>
            <p:nvSpPr>
              <p:cNvPr id="42" name="Прямоугольник: скругленные углы 41">
                <a:extLst>
                  <a:ext uri="{FF2B5EF4-FFF2-40B4-BE49-F238E27FC236}">
                    <a16:creationId xmlns:a16="http://schemas.microsoft.com/office/drawing/2014/main" id="{E67769BD-1095-4309-940B-6470FB47F825}"/>
                  </a:ext>
                </a:extLst>
              </p:cNvPr>
              <p:cNvSpPr/>
              <p:nvPr/>
            </p:nvSpPr>
            <p:spPr>
              <a:xfrm rot="5400000">
                <a:off x="2046672" y="935902"/>
                <a:ext cx="2462229" cy="3962280"/>
              </a:xfrm>
              <a:prstGeom prst="roundRect">
                <a:avLst>
                  <a:gd name="adj" fmla="val 50000"/>
                </a:avLst>
              </a:prstGeom>
              <a:solidFill>
                <a:srgbClr val="E7E8ED"/>
              </a:solidFill>
              <a:ln>
                <a:noFill/>
              </a:ln>
              <a:effectLst>
                <a:outerShdw blurRad="165100" dist="101600" dir="16860000" sx="106000" sy="106000" algn="tr" rotWithShape="0">
                  <a:schemeClr val="bg1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50"/>
              </a:p>
            </p:txBody>
          </p:sp>
          <p:sp>
            <p:nvSpPr>
              <p:cNvPr id="43" name="Прямоугольник: скругленные углы 42">
                <a:extLst>
                  <a:ext uri="{FF2B5EF4-FFF2-40B4-BE49-F238E27FC236}">
                    <a16:creationId xmlns:a16="http://schemas.microsoft.com/office/drawing/2014/main" id="{400A1BF2-B65E-48FC-B285-6CB51B6A246B}"/>
                  </a:ext>
                </a:extLst>
              </p:cNvPr>
              <p:cNvSpPr/>
              <p:nvPr/>
            </p:nvSpPr>
            <p:spPr>
              <a:xfrm rot="5400000">
                <a:off x="2131317" y="935901"/>
                <a:ext cx="2462230" cy="3962282"/>
              </a:xfrm>
              <a:prstGeom prst="roundRect">
                <a:avLst>
                  <a:gd name="adj" fmla="val 50000"/>
                </a:avLst>
              </a:prstGeom>
              <a:solidFill>
                <a:srgbClr val="E7E8ED"/>
              </a:solidFill>
              <a:ln>
                <a:noFill/>
              </a:ln>
              <a:effectLst>
                <a:outerShdw blurRad="177800" dist="127000" dir="3780000" sx="102000" sy="102000" algn="l" rotWithShape="0">
                  <a:schemeClr val="tx2">
                    <a:lumMod val="60000"/>
                    <a:lumOff val="40000"/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50"/>
              </a:p>
            </p:txBody>
          </p:sp>
        </p:grpSp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83E6D0D0-4ECC-41C3-AD23-8CB433E3674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67285" y="3295805"/>
              <a:ext cx="696783" cy="696783"/>
            </a:xfrm>
            <a:prstGeom prst="roundRect">
              <a:avLst>
                <a:gd name="adj" fmla="val 50000"/>
              </a:avLst>
            </a:prstGeom>
          </p:spPr>
        </p:pic>
      </p:grpSp>
    </p:spTree>
    <p:extLst>
      <p:ext uri="{BB962C8B-B14F-4D97-AF65-F5344CB8AC3E}">
        <p14:creationId xmlns:p14="http://schemas.microsoft.com/office/powerpoint/2010/main" val="41148076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8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E6F9637B-8C9C-4ED8-AACF-FA60F4BB9BEB}"/>
              </a:ext>
            </a:extLst>
          </p:cNvPr>
          <p:cNvSpPr txBox="1"/>
          <p:nvPr/>
        </p:nvSpPr>
        <p:spPr>
          <a:xfrm>
            <a:off x="1059192" y="271582"/>
            <a:ext cx="38769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gradFill flip="none" rotWithShape="1">
                  <a:gsLst>
                    <a:gs pos="0">
                      <a:srgbClr val="DD369D"/>
                    </a:gs>
                    <a:gs pos="60000">
                      <a:srgbClr val="9713CB"/>
                    </a:gs>
                    <a:gs pos="100000">
                      <a:srgbClr val="5A14C3"/>
                    </a:gs>
                  </a:gsLst>
                  <a:lin ang="2700000" scaled="1"/>
                  <a:tileRect/>
                </a:gradFill>
                <a:latin typeface="Basis Grotesque Pro" panose="02000503030000020004" pitchFamily="2" charset="0"/>
              </a:rPr>
              <a:t>Инновационность проекта</a:t>
            </a:r>
            <a:endParaRPr lang="ru-RU" sz="2800" b="1" dirty="0">
              <a:gradFill flip="none" rotWithShape="1">
                <a:gsLst>
                  <a:gs pos="0">
                    <a:srgbClr val="DD369D"/>
                  </a:gs>
                  <a:gs pos="60000">
                    <a:srgbClr val="9713CB"/>
                  </a:gs>
                  <a:gs pos="100000">
                    <a:srgbClr val="5A14C3"/>
                  </a:gs>
                </a:gsLst>
                <a:lin ang="2700000" scaled="1"/>
                <a:tileRect/>
              </a:gradFill>
              <a:latin typeface="Basis Grotesque Pro" panose="02000503030000020004" pitchFamily="2" charset="0"/>
            </a:endParaRPr>
          </a:p>
        </p:txBody>
      </p:sp>
      <p:sp>
        <p:nvSpPr>
          <p:cNvPr id="71" name="Номер слайда 70">
            <a:extLst>
              <a:ext uri="{FF2B5EF4-FFF2-40B4-BE49-F238E27FC236}">
                <a16:creationId xmlns:a16="http://schemas.microsoft.com/office/drawing/2014/main" id="{06C8BB7D-9623-42B9-BB57-026916AA2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D394C-D218-674C-9F66-87831560E4B4}" type="slidenum">
              <a:rPr lang="ru-RU" smtClean="0"/>
              <a:pPr/>
              <a:t>11</a:t>
            </a:fld>
            <a:endParaRPr lang="ru-RU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2DC9341C-EDCB-4A14-82F2-E0F50B1E3C8F}"/>
              </a:ext>
            </a:extLst>
          </p:cNvPr>
          <p:cNvGrpSpPr/>
          <p:nvPr/>
        </p:nvGrpSpPr>
        <p:grpSpPr>
          <a:xfrm>
            <a:off x="793163" y="970227"/>
            <a:ext cx="7143078" cy="3002320"/>
            <a:chOff x="793163" y="1125404"/>
            <a:chExt cx="7143078" cy="3002320"/>
          </a:xfrm>
        </p:grpSpPr>
        <p:grpSp>
          <p:nvGrpSpPr>
            <p:cNvPr id="17" name="Группа 16">
              <a:extLst>
                <a:ext uri="{FF2B5EF4-FFF2-40B4-BE49-F238E27FC236}">
                  <a16:creationId xmlns:a16="http://schemas.microsoft.com/office/drawing/2014/main" id="{328368A5-2B82-4031-B364-F48E3719B834}"/>
                </a:ext>
              </a:extLst>
            </p:cNvPr>
            <p:cNvGrpSpPr/>
            <p:nvPr/>
          </p:nvGrpSpPr>
          <p:grpSpPr>
            <a:xfrm>
              <a:off x="793163" y="1169488"/>
              <a:ext cx="7143078" cy="2893526"/>
              <a:chOff x="793163" y="1298943"/>
              <a:chExt cx="7143078" cy="2893526"/>
            </a:xfrm>
          </p:grpSpPr>
          <p:grpSp>
            <p:nvGrpSpPr>
              <p:cNvPr id="13" name="Группа 12">
                <a:extLst>
                  <a:ext uri="{FF2B5EF4-FFF2-40B4-BE49-F238E27FC236}">
                    <a16:creationId xmlns:a16="http://schemas.microsoft.com/office/drawing/2014/main" id="{3287A71E-5FE1-40F7-A170-CD0F682BF0CB}"/>
                  </a:ext>
                </a:extLst>
              </p:cNvPr>
              <p:cNvGrpSpPr/>
              <p:nvPr/>
            </p:nvGrpSpPr>
            <p:grpSpPr>
              <a:xfrm>
                <a:off x="793163" y="1298943"/>
                <a:ext cx="7143078" cy="2893526"/>
                <a:chOff x="1274599" y="2148039"/>
                <a:chExt cx="5717851" cy="2316194"/>
              </a:xfrm>
            </p:grpSpPr>
            <p:pic>
              <p:nvPicPr>
                <p:cNvPr id="10" name="Рисунок 9">
                  <a:extLst>
                    <a:ext uri="{FF2B5EF4-FFF2-40B4-BE49-F238E27FC236}">
                      <a16:creationId xmlns:a16="http://schemas.microsoft.com/office/drawing/2014/main" id="{76D6B356-522D-4429-8C36-3A5B14B1847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3155070" y="2148040"/>
                  <a:ext cx="2418417" cy="1179485"/>
                </a:xfrm>
                <a:prstGeom prst="rect">
                  <a:avLst/>
                </a:prstGeom>
              </p:spPr>
            </p:pic>
            <p:pic>
              <p:nvPicPr>
                <p:cNvPr id="3" name="Рисунок 2">
                  <a:extLst>
                    <a:ext uri="{FF2B5EF4-FFF2-40B4-BE49-F238E27FC236}">
                      <a16:creationId xmlns:a16="http://schemas.microsoft.com/office/drawing/2014/main" id="{BB237288-6665-42D4-B0BD-D907F694B04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 rot="16200000">
                  <a:off x="1641236" y="1781587"/>
                  <a:ext cx="1159896" cy="1893168"/>
                </a:xfrm>
                <a:prstGeom prst="rect">
                  <a:avLst/>
                </a:prstGeom>
              </p:spPr>
            </p:pic>
            <p:pic>
              <p:nvPicPr>
                <p:cNvPr id="12" name="Рисунок 11">
                  <a:extLst>
                    <a:ext uri="{FF2B5EF4-FFF2-40B4-BE49-F238E27FC236}">
                      <a16:creationId xmlns:a16="http://schemas.microsoft.com/office/drawing/2014/main" id="{CAFD55E9-2B55-4D54-B01E-A5026166AF3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1274599" y="3308119"/>
                  <a:ext cx="1893169" cy="1156114"/>
                </a:xfrm>
                <a:prstGeom prst="rect">
                  <a:avLst/>
                </a:prstGeom>
              </p:spPr>
            </p:pic>
            <p:pic>
              <p:nvPicPr>
                <p:cNvPr id="8" name="Рисунок 7">
                  <a:extLst>
                    <a:ext uri="{FF2B5EF4-FFF2-40B4-BE49-F238E27FC236}">
                      <a16:creationId xmlns:a16="http://schemas.microsoft.com/office/drawing/2014/main" id="{328153F2-23AA-4F4F-B64C-BD46600D4F2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 cstate="hq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r="-17894"/>
                <a:stretch/>
              </p:blipFill>
              <p:spPr>
                <a:xfrm>
                  <a:off x="3156078" y="3308118"/>
                  <a:ext cx="2360262" cy="1156115"/>
                </a:xfrm>
                <a:prstGeom prst="rect">
                  <a:avLst/>
                </a:prstGeom>
              </p:spPr>
            </p:pic>
            <p:pic>
              <p:nvPicPr>
                <p:cNvPr id="6" name="Рисунок 5">
                  <a:extLst>
                    <a:ext uri="{FF2B5EF4-FFF2-40B4-BE49-F238E27FC236}">
                      <a16:creationId xmlns:a16="http://schemas.microsoft.com/office/drawing/2014/main" id="{E86135F4-E034-4CF3-950F-7297A7359EB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7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5089598" y="2148039"/>
                  <a:ext cx="1902852" cy="2316011"/>
                </a:xfrm>
                <a:prstGeom prst="rect">
                  <a:avLst/>
                </a:prstGeom>
              </p:spPr>
            </p:pic>
          </p:grpSp>
          <p:sp>
            <p:nvSpPr>
              <p:cNvPr id="23" name="Объект 2">
                <a:extLst>
                  <a:ext uri="{FF2B5EF4-FFF2-40B4-BE49-F238E27FC236}">
                    <a16:creationId xmlns:a16="http://schemas.microsoft.com/office/drawing/2014/main" id="{60D448CA-9F34-4A67-9B35-10AEF8EA0A1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66512" y="2813668"/>
                <a:ext cx="1659405" cy="1249346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148796" indent="-148796" algn="l" defTabSz="595183" rtl="0" eaLnBrk="1" latinLnBrk="0" hangingPunct="1">
                  <a:lnSpc>
                    <a:spcPct val="90000"/>
                  </a:lnSpc>
                  <a:spcBef>
                    <a:spcPts val="651"/>
                  </a:spcBef>
                  <a:buFont typeface="Arial" panose="020B0604020202020204" pitchFamily="34" charset="0"/>
                  <a:buChar char="•"/>
                  <a:defRPr sz="1823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46387" indent="-148796" algn="l" defTabSz="595183" rtl="0" eaLnBrk="1" latinLnBrk="0" hangingPunct="1">
                  <a:lnSpc>
                    <a:spcPct val="90000"/>
                  </a:lnSpc>
                  <a:spcBef>
                    <a:spcPts val="325"/>
                  </a:spcBef>
                  <a:buFont typeface="Arial" panose="020B0604020202020204" pitchFamily="34" charset="0"/>
                  <a:buChar char="•"/>
                  <a:defRPr sz="1562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743979" indent="-148796" algn="l" defTabSz="595183" rtl="0" eaLnBrk="1" latinLnBrk="0" hangingPunct="1">
                  <a:lnSpc>
                    <a:spcPct val="90000"/>
                  </a:lnSpc>
                  <a:spcBef>
                    <a:spcPts val="325"/>
                  </a:spcBef>
                  <a:buFont typeface="Arial" panose="020B0604020202020204" pitchFamily="34" charset="0"/>
                  <a:buChar char="•"/>
                  <a:defRPr sz="1302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41570" indent="-148796" algn="l" defTabSz="595183" rtl="0" eaLnBrk="1" latinLnBrk="0" hangingPunct="1">
                  <a:lnSpc>
                    <a:spcPct val="90000"/>
                  </a:lnSpc>
                  <a:spcBef>
                    <a:spcPts val="325"/>
                  </a:spcBef>
                  <a:buFont typeface="Arial" panose="020B0604020202020204" pitchFamily="34" charset="0"/>
                  <a:buChar char="•"/>
                  <a:defRPr sz="1172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39162" indent="-148796" algn="l" defTabSz="595183" rtl="0" eaLnBrk="1" latinLnBrk="0" hangingPunct="1">
                  <a:lnSpc>
                    <a:spcPct val="90000"/>
                  </a:lnSpc>
                  <a:spcBef>
                    <a:spcPts val="325"/>
                  </a:spcBef>
                  <a:buFont typeface="Arial" panose="020B0604020202020204" pitchFamily="34" charset="0"/>
                  <a:buChar char="•"/>
                  <a:defRPr sz="1172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636753" indent="-148796" algn="l" defTabSz="595183" rtl="0" eaLnBrk="1" latinLnBrk="0" hangingPunct="1">
                  <a:lnSpc>
                    <a:spcPct val="90000"/>
                  </a:lnSpc>
                  <a:spcBef>
                    <a:spcPts val="325"/>
                  </a:spcBef>
                  <a:buFont typeface="Arial" panose="020B0604020202020204" pitchFamily="34" charset="0"/>
                  <a:buChar char="•"/>
                  <a:defRPr sz="1172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934345" indent="-148796" algn="l" defTabSz="595183" rtl="0" eaLnBrk="1" latinLnBrk="0" hangingPunct="1">
                  <a:lnSpc>
                    <a:spcPct val="90000"/>
                  </a:lnSpc>
                  <a:spcBef>
                    <a:spcPts val="325"/>
                  </a:spcBef>
                  <a:buFont typeface="Arial" panose="020B0604020202020204" pitchFamily="34" charset="0"/>
                  <a:buChar char="•"/>
                  <a:defRPr sz="1172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231936" indent="-148796" algn="l" defTabSz="595183" rtl="0" eaLnBrk="1" latinLnBrk="0" hangingPunct="1">
                  <a:lnSpc>
                    <a:spcPct val="90000"/>
                  </a:lnSpc>
                  <a:spcBef>
                    <a:spcPts val="325"/>
                  </a:spcBef>
                  <a:buFont typeface="Arial" panose="020B0604020202020204" pitchFamily="34" charset="0"/>
                  <a:buChar char="•"/>
                  <a:defRPr sz="1172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529528" indent="-148796" algn="l" defTabSz="595183" rtl="0" eaLnBrk="1" latinLnBrk="0" hangingPunct="1">
                  <a:lnSpc>
                    <a:spcPct val="90000"/>
                  </a:lnSpc>
                  <a:spcBef>
                    <a:spcPts val="325"/>
                  </a:spcBef>
                  <a:buFont typeface="Arial" panose="020B0604020202020204" pitchFamily="34" charset="0"/>
                  <a:buChar char="•"/>
                  <a:defRPr sz="1172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defTabSz="666415">
                  <a:lnSpc>
                    <a:spcPct val="100000"/>
                  </a:lnSpc>
                  <a:spcAft>
                    <a:spcPts val="600"/>
                  </a:spcAft>
                  <a:buClr>
                    <a:srgbClr val="99B1E6"/>
                  </a:buClr>
                  <a:buSzPct val="150000"/>
                  <a:buNone/>
                </a:pPr>
                <a:r>
                  <a:rPr lang="ru-RU" sz="1200" b="1" dirty="0">
                    <a:effectLst>
                      <a:glow rad="254000">
                        <a:schemeClr val="accent4">
                          <a:lumMod val="20000"/>
                          <a:lumOff val="80000"/>
                          <a:alpha val="74000"/>
                        </a:schemeClr>
                      </a:glow>
                    </a:effectLst>
                    <a:latin typeface="+mj-lt"/>
                    <a:ea typeface="Verdana" panose="020B0604030504040204" pitchFamily="34" charset="0"/>
                  </a:rPr>
                  <a:t>Сервис, </a:t>
                </a:r>
                <a:br>
                  <a:rPr lang="ru-RU" sz="1200" b="1" dirty="0">
                    <a:effectLst>
                      <a:glow rad="254000">
                        <a:schemeClr val="accent4">
                          <a:lumMod val="20000"/>
                          <a:lumOff val="80000"/>
                          <a:alpha val="74000"/>
                        </a:schemeClr>
                      </a:glow>
                    </a:effectLst>
                    <a:latin typeface="+mj-lt"/>
                    <a:ea typeface="Verdana" panose="020B0604030504040204" pitchFamily="34" charset="0"/>
                  </a:rPr>
                </a:br>
                <a:r>
                  <a:rPr lang="ru-RU" sz="1200" b="1" dirty="0">
                    <a:effectLst>
                      <a:glow rad="254000">
                        <a:schemeClr val="accent4">
                          <a:lumMod val="20000"/>
                          <a:lumOff val="80000"/>
                          <a:alpha val="74000"/>
                        </a:schemeClr>
                      </a:glow>
                    </a:effectLst>
                    <a:latin typeface="+mj-lt"/>
                    <a:ea typeface="Verdana" panose="020B0604030504040204" pitchFamily="34" charset="0"/>
                  </a:rPr>
                  <a:t>не имеющий </a:t>
                </a:r>
                <a:br>
                  <a:rPr lang="ru-RU" sz="1200" b="1" dirty="0">
                    <a:effectLst>
                      <a:glow rad="254000">
                        <a:schemeClr val="accent4">
                          <a:lumMod val="20000"/>
                          <a:lumOff val="80000"/>
                          <a:alpha val="74000"/>
                        </a:schemeClr>
                      </a:glow>
                    </a:effectLst>
                    <a:latin typeface="+mj-lt"/>
                    <a:ea typeface="Verdana" panose="020B0604030504040204" pitchFamily="34" charset="0"/>
                  </a:rPr>
                </a:br>
                <a:r>
                  <a:rPr lang="ru-RU" sz="1200" b="1" dirty="0">
                    <a:effectLst>
                      <a:glow rad="254000">
                        <a:schemeClr val="accent4">
                          <a:lumMod val="20000"/>
                          <a:lumOff val="80000"/>
                          <a:alpha val="74000"/>
                        </a:schemeClr>
                      </a:glow>
                    </a:effectLst>
                    <a:latin typeface="+mj-lt"/>
                    <a:ea typeface="Verdana" panose="020B0604030504040204" pitchFamily="34" charset="0"/>
                  </a:rPr>
                  <a:t>аналогов </a:t>
                </a:r>
                <a:br>
                  <a:rPr lang="ru-RU" sz="1200" b="1" dirty="0">
                    <a:effectLst>
                      <a:glow rad="254000">
                        <a:schemeClr val="accent4">
                          <a:lumMod val="20000"/>
                          <a:lumOff val="80000"/>
                          <a:alpha val="74000"/>
                        </a:schemeClr>
                      </a:glow>
                    </a:effectLst>
                    <a:latin typeface="+mj-lt"/>
                    <a:ea typeface="Verdana" panose="020B0604030504040204" pitchFamily="34" charset="0"/>
                  </a:rPr>
                </a:br>
                <a:r>
                  <a:rPr lang="ru-RU" sz="1200" b="1" dirty="0">
                    <a:effectLst>
                      <a:glow rad="254000">
                        <a:schemeClr val="accent4">
                          <a:lumMod val="20000"/>
                          <a:lumOff val="80000"/>
                          <a:alpha val="74000"/>
                        </a:schemeClr>
                      </a:glow>
                    </a:effectLst>
                    <a:latin typeface="+mj-lt"/>
                    <a:ea typeface="Verdana" panose="020B0604030504040204" pitchFamily="34" charset="0"/>
                  </a:rPr>
                  <a:t>по масштабу </a:t>
                </a:r>
                <a:br>
                  <a:rPr lang="ru-RU" sz="1200" b="1" dirty="0">
                    <a:effectLst>
                      <a:glow rad="254000">
                        <a:schemeClr val="accent4">
                          <a:lumMod val="20000"/>
                          <a:lumOff val="80000"/>
                          <a:alpha val="74000"/>
                        </a:schemeClr>
                      </a:glow>
                    </a:effectLst>
                    <a:latin typeface="+mj-lt"/>
                    <a:ea typeface="Verdana" panose="020B0604030504040204" pitchFamily="34" charset="0"/>
                  </a:rPr>
                </a:br>
                <a:r>
                  <a:rPr lang="ru-RU" sz="1200" b="1" dirty="0">
                    <a:effectLst>
                      <a:glow rad="254000">
                        <a:schemeClr val="accent4">
                          <a:lumMod val="20000"/>
                          <a:lumOff val="80000"/>
                          <a:alpha val="74000"/>
                        </a:schemeClr>
                      </a:glow>
                    </a:effectLst>
                    <a:latin typeface="+mj-lt"/>
                    <a:ea typeface="Verdana" panose="020B0604030504040204" pitchFamily="34" charset="0"/>
                  </a:rPr>
                  <a:t>и функциональным возможностям</a:t>
                </a:r>
              </a:p>
            </p:txBody>
          </p:sp>
          <p:sp>
            <p:nvSpPr>
              <p:cNvPr id="31" name="Объект 2">
                <a:extLst>
                  <a:ext uri="{FF2B5EF4-FFF2-40B4-BE49-F238E27FC236}">
                    <a16:creationId xmlns:a16="http://schemas.microsoft.com/office/drawing/2014/main" id="{1B07073F-82E6-4DCA-BF33-78A8B81F0BA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283738" y="3486067"/>
                <a:ext cx="1571326" cy="464269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148796" indent="-148796" algn="l" defTabSz="595183" rtl="0" eaLnBrk="1" latinLnBrk="0" hangingPunct="1">
                  <a:lnSpc>
                    <a:spcPct val="90000"/>
                  </a:lnSpc>
                  <a:spcBef>
                    <a:spcPts val="651"/>
                  </a:spcBef>
                  <a:buFont typeface="Arial" panose="020B0604020202020204" pitchFamily="34" charset="0"/>
                  <a:buChar char="•"/>
                  <a:defRPr sz="1823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46387" indent="-148796" algn="l" defTabSz="595183" rtl="0" eaLnBrk="1" latinLnBrk="0" hangingPunct="1">
                  <a:lnSpc>
                    <a:spcPct val="90000"/>
                  </a:lnSpc>
                  <a:spcBef>
                    <a:spcPts val="325"/>
                  </a:spcBef>
                  <a:buFont typeface="Arial" panose="020B0604020202020204" pitchFamily="34" charset="0"/>
                  <a:buChar char="•"/>
                  <a:defRPr sz="1562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743979" indent="-148796" algn="l" defTabSz="595183" rtl="0" eaLnBrk="1" latinLnBrk="0" hangingPunct="1">
                  <a:lnSpc>
                    <a:spcPct val="90000"/>
                  </a:lnSpc>
                  <a:spcBef>
                    <a:spcPts val="325"/>
                  </a:spcBef>
                  <a:buFont typeface="Arial" panose="020B0604020202020204" pitchFamily="34" charset="0"/>
                  <a:buChar char="•"/>
                  <a:defRPr sz="1302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41570" indent="-148796" algn="l" defTabSz="595183" rtl="0" eaLnBrk="1" latinLnBrk="0" hangingPunct="1">
                  <a:lnSpc>
                    <a:spcPct val="90000"/>
                  </a:lnSpc>
                  <a:spcBef>
                    <a:spcPts val="325"/>
                  </a:spcBef>
                  <a:buFont typeface="Arial" panose="020B0604020202020204" pitchFamily="34" charset="0"/>
                  <a:buChar char="•"/>
                  <a:defRPr sz="1172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39162" indent="-148796" algn="l" defTabSz="595183" rtl="0" eaLnBrk="1" latinLnBrk="0" hangingPunct="1">
                  <a:lnSpc>
                    <a:spcPct val="90000"/>
                  </a:lnSpc>
                  <a:spcBef>
                    <a:spcPts val="325"/>
                  </a:spcBef>
                  <a:buFont typeface="Arial" panose="020B0604020202020204" pitchFamily="34" charset="0"/>
                  <a:buChar char="•"/>
                  <a:defRPr sz="1172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636753" indent="-148796" algn="l" defTabSz="595183" rtl="0" eaLnBrk="1" latinLnBrk="0" hangingPunct="1">
                  <a:lnSpc>
                    <a:spcPct val="90000"/>
                  </a:lnSpc>
                  <a:spcBef>
                    <a:spcPts val="325"/>
                  </a:spcBef>
                  <a:buFont typeface="Arial" panose="020B0604020202020204" pitchFamily="34" charset="0"/>
                  <a:buChar char="•"/>
                  <a:defRPr sz="1172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934345" indent="-148796" algn="l" defTabSz="595183" rtl="0" eaLnBrk="1" latinLnBrk="0" hangingPunct="1">
                  <a:lnSpc>
                    <a:spcPct val="90000"/>
                  </a:lnSpc>
                  <a:spcBef>
                    <a:spcPts val="325"/>
                  </a:spcBef>
                  <a:buFont typeface="Arial" panose="020B0604020202020204" pitchFamily="34" charset="0"/>
                  <a:buChar char="•"/>
                  <a:defRPr sz="1172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231936" indent="-148796" algn="l" defTabSz="595183" rtl="0" eaLnBrk="1" latinLnBrk="0" hangingPunct="1">
                  <a:lnSpc>
                    <a:spcPct val="90000"/>
                  </a:lnSpc>
                  <a:spcBef>
                    <a:spcPts val="325"/>
                  </a:spcBef>
                  <a:buFont typeface="Arial" panose="020B0604020202020204" pitchFamily="34" charset="0"/>
                  <a:buChar char="•"/>
                  <a:defRPr sz="1172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529528" indent="-148796" algn="l" defTabSz="595183" rtl="0" eaLnBrk="1" latinLnBrk="0" hangingPunct="1">
                  <a:lnSpc>
                    <a:spcPct val="90000"/>
                  </a:lnSpc>
                  <a:spcBef>
                    <a:spcPts val="325"/>
                  </a:spcBef>
                  <a:buFont typeface="Arial" panose="020B0604020202020204" pitchFamily="34" charset="0"/>
                  <a:buChar char="•"/>
                  <a:defRPr sz="1172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 defTabSz="666415">
                  <a:lnSpc>
                    <a:spcPct val="100000"/>
                  </a:lnSpc>
                  <a:spcAft>
                    <a:spcPts val="600"/>
                  </a:spcAft>
                  <a:buClr>
                    <a:srgbClr val="99B1E6"/>
                  </a:buClr>
                  <a:buSzPct val="150000"/>
                  <a:buNone/>
                </a:pPr>
                <a:r>
                  <a:rPr lang="ru-RU" sz="1200" b="1" dirty="0">
                    <a:effectLst>
                      <a:glow rad="190500">
                        <a:schemeClr val="accent4">
                          <a:lumMod val="20000"/>
                          <a:lumOff val="80000"/>
                          <a:alpha val="68000"/>
                        </a:schemeClr>
                      </a:glow>
                    </a:effectLst>
                    <a:latin typeface="+mj-lt"/>
                    <a:ea typeface="Verdana" panose="020B0604030504040204" pitchFamily="34" charset="0"/>
                  </a:rPr>
                  <a:t>Интеграция </a:t>
                </a:r>
                <a:br>
                  <a:rPr lang="ru-RU" sz="1200" b="1" dirty="0">
                    <a:effectLst>
                      <a:glow rad="190500">
                        <a:schemeClr val="accent4">
                          <a:lumMod val="20000"/>
                          <a:lumOff val="80000"/>
                          <a:alpha val="68000"/>
                        </a:schemeClr>
                      </a:glow>
                    </a:effectLst>
                    <a:latin typeface="+mj-lt"/>
                    <a:ea typeface="Verdana" panose="020B0604030504040204" pitchFamily="34" charset="0"/>
                  </a:rPr>
                </a:br>
                <a:r>
                  <a:rPr lang="ru-RU" sz="1200" b="1" dirty="0">
                    <a:effectLst>
                      <a:glow rad="190500">
                        <a:schemeClr val="accent4">
                          <a:lumMod val="20000"/>
                          <a:lumOff val="80000"/>
                          <a:alpha val="68000"/>
                        </a:schemeClr>
                      </a:glow>
                    </a:effectLst>
                    <a:latin typeface="+mj-lt"/>
                    <a:ea typeface="Verdana" panose="020B0604030504040204" pitchFamily="34" charset="0"/>
                  </a:rPr>
                  <a:t>с ЕПГУ </a:t>
                </a:r>
              </a:p>
            </p:txBody>
          </p:sp>
          <p:sp>
            <p:nvSpPr>
              <p:cNvPr id="32" name="Объект 2">
                <a:extLst>
                  <a:ext uri="{FF2B5EF4-FFF2-40B4-BE49-F238E27FC236}">
                    <a16:creationId xmlns:a16="http://schemas.microsoft.com/office/drawing/2014/main" id="{7703AA66-F392-4B62-B557-3247FB0D773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66511" y="1546754"/>
                <a:ext cx="2026831" cy="84771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148796" indent="-148796" algn="l" defTabSz="595183" rtl="0" eaLnBrk="1" latinLnBrk="0" hangingPunct="1">
                  <a:lnSpc>
                    <a:spcPct val="90000"/>
                  </a:lnSpc>
                  <a:spcBef>
                    <a:spcPts val="651"/>
                  </a:spcBef>
                  <a:buFont typeface="Arial" panose="020B0604020202020204" pitchFamily="34" charset="0"/>
                  <a:buChar char="•"/>
                  <a:defRPr sz="1823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46387" indent="-148796" algn="l" defTabSz="595183" rtl="0" eaLnBrk="1" latinLnBrk="0" hangingPunct="1">
                  <a:lnSpc>
                    <a:spcPct val="90000"/>
                  </a:lnSpc>
                  <a:spcBef>
                    <a:spcPts val="325"/>
                  </a:spcBef>
                  <a:buFont typeface="Arial" panose="020B0604020202020204" pitchFamily="34" charset="0"/>
                  <a:buChar char="•"/>
                  <a:defRPr sz="1562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743979" indent="-148796" algn="l" defTabSz="595183" rtl="0" eaLnBrk="1" latinLnBrk="0" hangingPunct="1">
                  <a:lnSpc>
                    <a:spcPct val="90000"/>
                  </a:lnSpc>
                  <a:spcBef>
                    <a:spcPts val="325"/>
                  </a:spcBef>
                  <a:buFont typeface="Arial" panose="020B0604020202020204" pitchFamily="34" charset="0"/>
                  <a:buChar char="•"/>
                  <a:defRPr sz="1302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41570" indent="-148796" algn="l" defTabSz="595183" rtl="0" eaLnBrk="1" latinLnBrk="0" hangingPunct="1">
                  <a:lnSpc>
                    <a:spcPct val="90000"/>
                  </a:lnSpc>
                  <a:spcBef>
                    <a:spcPts val="325"/>
                  </a:spcBef>
                  <a:buFont typeface="Arial" panose="020B0604020202020204" pitchFamily="34" charset="0"/>
                  <a:buChar char="•"/>
                  <a:defRPr sz="1172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39162" indent="-148796" algn="l" defTabSz="595183" rtl="0" eaLnBrk="1" latinLnBrk="0" hangingPunct="1">
                  <a:lnSpc>
                    <a:spcPct val="90000"/>
                  </a:lnSpc>
                  <a:spcBef>
                    <a:spcPts val="325"/>
                  </a:spcBef>
                  <a:buFont typeface="Arial" panose="020B0604020202020204" pitchFamily="34" charset="0"/>
                  <a:buChar char="•"/>
                  <a:defRPr sz="1172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636753" indent="-148796" algn="l" defTabSz="595183" rtl="0" eaLnBrk="1" latinLnBrk="0" hangingPunct="1">
                  <a:lnSpc>
                    <a:spcPct val="90000"/>
                  </a:lnSpc>
                  <a:spcBef>
                    <a:spcPts val="325"/>
                  </a:spcBef>
                  <a:buFont typeface="Arial" panose="020B0604020202020204" pitchFamily="34" charset="0"/>
                  <a:buChar char="•"/>
                  <a:defRPr sz="1172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934345" indent="-148796" algn="l" defTabSz="595183" rtl="0" eaLnBrk="1" latinLnBrk="0" hangingPunct="1">
                  <a:lnSpc>
                    <a:spcPct val="90000"/>
                  </a:lnSpc>
                  <a:spcBef>
                    <a:spcPts val="325"/>
                  </a:spcBef>
                  <a:buFont typeface="Arial" panose="020B0604020202020204" pitchFamily="34" charset="0"/>
                  <a:buChar char="•"/>
                  <a:defRPr sz="1172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231936" indent="-148796" algn="l" defTabSz="595183" rtl="0" eaLnBrk="1" latinLnBrk="0" hangingPunct="1">
                  <a:lnSpc>
                    <a:spcPct val="90000"/>
                  </a:lnSpc>
                  <a:spcBef>
                    <a:spcPts val="325"/>
                  </a:spcBef>
                  <a:buFont typeface="Arial" panose="020B0604020202020204" pitchFamily="34" charset="0"/>
                  <a:buChar char="•"/>
                  <a:defRPr sz="1172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529528" indent="-148796" algn="l" defTabSz="595183" rtl="0" eaLnBrk="1" latinLnBrk="0" hangingPunct="1">
                  <a:lnSpc>
                    <a:spcPct val="90000"/>
                  </a:lnSpc>
                  <a:spcBef>
                    <a:spcPts val="325"/>
                  </a:spcBef>
                  <a:buFont typeface="Arial" panose="020B0604020202020204" pitchFamily="34" charset="0"/>
                  <a:buChar char="•"/>
                  <a:defRPr sz="1172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 defTabSz="666415">
                  <a:lnSpc>
                    <a:spcPct val="100000"/>
                  </a:lnSpc>
                  <a:spcAft>
                    <a:spcPts val="600"/>
                  </a:spcAft>
                  <a:buClr>
                    <a:srgbClr val="99B1E6"/>
                  </a:buClr>
                  <a:buSzPct val="150000"/>
                  <a:buNone/>
                </a:pPr>
                <a:r>
                  <a:rPr lang="ru-RU" sz="1200" b="1" dirty="0">
                    <a:solidFill>
                      <a:schemeClr val="bg1"/>
                    </a:solidFill>
                    <a:latin typeface="+mj-lt"/>
                    <a:ea typeface="Verdana" panose="020B0604030504040204" pitchFamily="34" charset="0"/>
                  </a:rPr>
                  <a:t>Интеграция </a:t>
                </a:r>
                <a:br>
                  <a:rPr lang="ru-RU" sz="1200" b="1" dirty="0">
                    <a:solidFill>
                      <a:schemeClr val="bg1"/>
                    </a:solidFill>
                    <a:latin typeface="+mj-lt"/>
                    <a:ea typeface="Verdana" panose="020B0604030504040204" pitchFamily="34" charset="0"/>
                  </a:rPr>
                </a:br>
                <a:r>
                  <a:rPr lang="ru-RU" sz="1200" b="1" dirty="0">
                    <a:solidFill>
                      <a:schemeClr val="bg1"/>
                    </a:solidFill>
                    <a:latin typeface="+mj-lt"/>
                    <a:ea typeface="Verdana" panose="020B0604030504040204" pitchFamily="34" charset="0"/>
                  </a:rPr>
                  <a:t>с роботом </a:t>
                </a:r>
                <a:br>
                  <a:rPr lang="ru-RU" sz="1200" b="1" dirty="0">
                    <a:solidFill>
                      <a:schemeClr val="bg1"/>
                    </a:solidFill>
                    <a:latin typeface="+mj-lt"/>
                    <a:ea typeface="Verdana" panose="020B0604030504040204" pitchFamily="34" charset="0"/>
                  </a:rPr>
                </a:br>
                <a:r>
                  <a:rPr lang="ru-RU" sz="1200" b="1" dirty="0">
                    <a:solidFill>
                      <a:schemeClr val="bg1"/>
                    </a:solidFill>
                    <a:latin typeface="+mj-lt"/>
                    <a:ea typeface="Verdana" panose="020B0604030504040204" pitchFamily="34" charset="0"/>
                  </a:rPr>
                  <a:t>Максом</a:t>
                </a:r>
              </a:p>
            </p:txBody>
          </p:sp>
          <p:sp>
            <p:nvSpPr>
              <p:cNvPr id="33" name="Объект 2">
                <a:extLst>
                  <a:ext uri="{FF2B5EF4-FFF2-40B4-BE49-F238E27FC236}">
                    <a16:creationId xmlns:a16="http://schemas.microsoft.com/office/drawing/2014/main" id="{27AD8AD6-3A31-464E-ACC7-3E89B321737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267495" y="1546754"/>
                <a:ext cx="1955727" cy="684344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148796" indent="-148796" algn="l" defTabSz="595183" rtl="0" eaLnBrk="1" latinLnBrk="0" hangingPunct="1">
                  <a:lnSpc>
                    <a:spcPct val="90000"/>
                  </a:lnSpc>
                  <a:spcBef>
                    <a:spcPts val="651"/>
                  </a:spcBef>
                  <a:buFont typeface="Arial" panose="020B0604020202020204" pitchFamily="34" charset="0"/>
                  <a:buChar char="•"/>
                  <a:defRPr sz="1823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46387" indent="-148796" algn="l" defTabSz="595183" rtl="0" eaLnBrk="1" latinLnBrk="0" hangingPunct="1">
                  <a:lnSpc>
                    <a:spcPct val="90000"/>
                  </a:lnSpc>
                  <a:spcBef>
                    <a:spcPts val="325"/>
                  </a:spcBef>
                  <a:buFont typeface="Arial" panose="020B0604020202020204" pitchFamily="34" charset="0"/>
                  <a:buChar char="•"/>
                  <a:defRPr sz="1562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743979" indent="-148796" algn="l" defTabSz="595183" rtl="0" eaLnBrk="1" latinLnBrk="0" hangingPunct="1">
                  <a:lnSpc>
                    <a:spcPct val="90000"/>
                  </a:lnSpc>
                  <a:spcBef>
                    <a:spcPts val="325"/>
                  </a:spcBef>
                  <a:buFont typeface="Arial" panose="020B0604020202020204" pitchFamily="34" charset="0"/>
                  <a:buChar char="•"/>
                  <a:defRPr sz="1302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41570" indent="-148796" algn="l" defTabSz="595183" rtl="0" eaLnBrk="1" latinLnBrk="0" hangingPunct="1">
                  <a:lnSpc>
                    <a:spcPct val="90000"/>
                  </a:lnSpc>
                  <a:spcBef>
                    <a:spcPts val="325"/>
                  </a:spcBef>
                  <a:buFont typeface="Arial" panose="020B0604020202020204" pitchFamily="34" charset="0"/>
                  <a:buChar char="•"/>
                  <a:defRPr sz="1172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39162" indent="-148796" algn="l" defTabSz="595183" rtl="0" eaLnBrk="1" latinLnBrk="0" hangingPunct="1">
                  <a:lnSpc>
                    <a:spcPct val="90000"/>
                  </a:lnSpc>
                  <a:spcBef>
                    <a:spcPts val="325"/>
                  </a:spcBef>
                  <a:buFont typeface="Arial" panose="020B0604020202020204" pitchFamily="34" charset="0"/>
                  <a:buChar char="•"/>
                  <a:defRPr sz="1172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636753" indent="-148796" algn="l" defTabSz="595183" rtl="0" eaLnBrk="1" latinLnBrk="0" hangingPunct="1">
                  <a:lnSpc>
                    <a:spcPct val="90000"/>
                  </a:lnSpc>
                  <a:spcBef>
                    <a:spcPts val="325"/>
                  </a:spcBef>
                  <a:buFont typeface="Arial" panose="020B0604020202020204" pitchFamily="34" charset="0"/>
                  <a:buChar char="•"/>
                  <a:defRPr sz="1172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934345" indent="-148796" algn="l" defTabSz="595183" rtl="0" eaLnBrk="1" latinLnBrk="0" hangingPunct="1">
                  <a:lnSpc>
                    <a:spcPct val="90000"/>
                  </a:lnSpc>
                  <a:spcBef>
                    <a:spcPts val="325"/>
                  </a:spcBef>
                  <a:buFont typeface="Arial" panose="020B0604020202020204" pitchFamily="34" charset="0"/>
                  <a:buChar char="•"/>
                  <a:defRPr sz="1172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231936" indent="-148796" algn="l" defTabSz="595183" rtl="0" eaLnBrk="1" latinLnBrk="0" hangingPunct="1">
                  <a:lnSpc>
                    <a:spcPct val="90000"/>
                  </a:lnSpc>
                  <a:spcBef>
                    <a:spcPts val="325"/>
                  </a:spcBef>
                  <a:buFont typeface="Arial" panose="020B0604020202020204" pitchFamily="34" charset="0"/>
                  <a:buChar char="•"/>
                  <a:defRPr sz="1172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529528" indent="-148796" algn="l" defTabSz="595183" rtl="0" eaLnBrk="1" latinLnBrk="0" hangingPunct="1">
                  <a:lnSpc>
                    <a:spcPct val="90000"/>
                  </a:lnSpc>
                  <a:spcBef>
                    <a:spcPts val="325"/>
                  </a:spcBef>
                  <a:buFont typeface="Arial" panose="020B0604020202020204" pitchFamily="34" charset="0"/>
                  <a:buChar char="•"/>
                  <a:defRPr sz="1172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defTabSz="666415">
                  <a:lnSpc>
                    <a:spcPct val="100000"/>
                  </a:lnSpc>
                  <a:spcAft>
                    <a:spcPts val="600"/>
                  </a:spcAft>
                  <a:buClr>
                    <a:srgbClr val="99B1E6"/>
                  </a:buClr>
                  <a:buSzPct val="150000"/>
                  <a:buNone/>
                </a:pPr>
                <a:r>
                  <a:rPr lang="ru-RU" sz="1200" b="1" dirty="0">
                    <a:solidFill>
                      <a:schemeClr val="bg1"/>
                    </a:solidFill>
                    <a:latin typeface="+mj-lt"/>
                    <a:ea typeface="Verdana" panose="020B0604030504040204" pitchFamily="34" charset="0"/>
                  </a:rPr>
                  <a:t>Интерактивная форма отправки и получения данных онлайн</a:t>
                </a:r>
              </a:p>
            </p:txBody>
          </p:sp>
          <p:sp>
            <p:nvSpPr>
              <p:cNvPr id="34" name="Объект 2">
                <a:extLst>
                  <a:ext uri="{FF2B5EF4-FFF2-40B4-BE49-F238E27FC236}">
                    <a16:creationId xmlns:a16="http://schemas.microsoft.com/office/drawing/2014/main" id="{3F33EF4E-4368-48CD-9522-754753888C7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602376" y="1484745"/>
                <a:ext cx="2026831" cy="853916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148796" indent="-148796" algn="l" defTabSz="595183" rtl="0" eaLnBrk="1" latinLnBrk="0" hangingPunct="1">
                  <a:lnSpc>
                    <a:spcPct val="90000"/>
                  </a:lnSpc>
                  <a:spcBef>
                    <a:spcPts val="651"/>
                  </a:spcBef>
                  <a:buFont typeface="Arial" panose="020B0604020202020204" pitchFamily="34" charset="0"/>
                  <a:buChar char="•"/>
                  <a:defRPr sz="1823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46387" indent="-148796" algn="l" defTabSz="595183" rtl="0" eaLnBrk="1" latinLnBrk="0" hangingPunct="1">
                  <a:lnSpc>
                    <a:spcPct val="90000"/>
                  </a:lnSpc>
                  <a:spcBef>
                    <a:spcPts val="325"/>
                  </a:spcBef>
                  <a:buFont typeface="Arial" panose="020B0604020202020204" pitchFamily="34" charset="0"/>
                  <a:buChar char="•"/>
                  <a:defRPr sz="1562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743979" indent="-148796" algn="l" defTabSz="595183" rtl="0" eaLnBrk="1" latinLnBrk="0" hangingPunct="1">
                  <a:lnSpc>
                    <a:spcPct val="90000"/>
                  </a:lnSpc>
                  <a:spcBef>
                    <a:spcPts val="325"/>
                  </a:spcBef>
                  <a:buFont typeface="Arial" panose="020B0604020202020204" pitchFamily="34" charset="0"/>
                  <a:buChar char="•"/>
                  <a:defRPr sz="1302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41570" indent="-148796" algn="l" defTabSz="595183" rtl="0" eaLnBrk="1" latinLnBrk="0" hangingPunct="1">
                  <a:lnSpc>
                    <a:spcPct val="90000"/>
                  </a:lnSpc>
                  <a:spcBef>
                    <a:spcPts val="325"/>
                  </a:spcBef>
                  <a:buFont typeface="Arial" panose="020B0604020202020204" pitchFamily="34" charset="0"/>
                  <a:buChar char="•"/>
                  <a:defRPr sz="1172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39162" indent="-148796" algn="l" defTabSz="595183" rtl="0" eaLnBrk="1" latinLnBrk="0" hangingPunct="1">
                  <a:lnSpc>
                    <a:spcPct val="90000"/>
                  </a:lnSpc>
                  <a:spcBef>
                    <a:spcPts val="325"/>
                  </a:spcBef>
                  <a:buFont typeface="Arial" panose="020B0604020202020204" pitchFamily="34" charset="0"/>
                  <a:buChar char="•"/>
                  <a:defRPr sz="1172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636753" indent="-148796" algn="l" defTabSz="595183" rtl="0" eaLnBrk="1" latinLnBrk="0" hangingPunct="1">
                  <a:lnSpc>
                    <a:spcPct val="90000"/>
                  </a:lnSpc>
                  <a:spcBef>
                    <a:spcPts val="325"/>
                  </a:spcBef>
                  <a:buFont typeface="Arial" panose="020B0604020202020204" pitchFamily="34" charset="0"/>
                  <a:buChar char="•"/>
                  <a:defRPr sz="1172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934345" indent="-148796" algn="l" defTabSz="595183" rtl="0" eaLnBrk="1" latinLnBrk="0" hangingPunct="1">
                  <a:lnSpc>
                    <a:spcPct val="90000"/>
                  </a:lnSpc>
                  <a:spcBef>
                    <a:spcPts val="325"/>
                  </a:spcBef>
                  <a:buFont typeface="Arial" panose="020B0604020202020204" pitchFamily="34" charset="0"/>
                  <a:buChar char="•"/>
                  <a:defRPr sz="1172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231936" indent="-148796" algn="l" defTabSz="595183" rtl="0" eaLnBrk="1" latinLnBrk="0" hangingPunct="1">
                  <a:lnSpc>
                    <a:spcPct val="90000"/>
                  </a:lnSpc>
                  <a:spcBef>
                    <a:spcPts val="325"/>
                  </a:spcBef>
                  <a:buFont typeface="Arial" panose="020B0604020202020204" pitchFamily="34" charset="0"/>
                  <a:buChar char="•"/>
                  <a:defRPr sz="1172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529528" indent="-148796" algn="l" defTabSz="595183" rtl="0" eaLnBrk="1" latinLnBrk="0" hangingPunct="1">
                  <a:lnSpc>
                    <a:spcPct val="90000"/>
                  </a:lnSpc>
                  <a:spcBef>
                    <a:spcPts val="325"/>
                  </a:spcBef>
                  <a:buFont typeface="Arial" panose="020B0604020202020204" pitchFamily="34" charset="0"/>
                  <a:buChar char="•"/>
                  <a:defRPr sz="1172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defTabSz="666415">
                  <a:lnSpc>
                    <a:spcPct val="100000"/>
                  </a:lnSpc>
                  <a:spcAft>
                    <a:spcPts val="600"/>
                  </a:spcAft>
                  <a:buClr>
                    <a:srgbClr val="99B1E6"/>
                  </a:buClr>
                  <a:buSzPct val="150000"/>
                  <a:buNone/>
                </a:pPr>
                <a:r>
                  <a:rPr lang="ru-RU" sz="1200" b="1" dirty="0">
                    <a:solidFill>
                      <a:schemeClr val="bg1"/>
                    </a:solidFill>
                    <a:effectLst>
                      <a:glow rad="101600">
                        <a:srgbClr val="7614C7">
                          <a:alpha val="40000"/>
                        </a:srgbClr>
                      </a:glow>
                    </a:effectLst>
                    <a:latin typeface="+mj-lt"/>
                    <a:ea typeface="Verdana" panose="020B0604030504040204" pitchFamily="34" charset="0"/>
                  </a:rPr>
                  <a:t>Специально разработанные алгоритмы сквозной проверки сведений</a:t>
                </a:r>
              </a:p>
            </p:txBody>
          </p:sp>
          <p:sp>
            <p:nvSpPr>
              <p:cNvPr id="60" name="Объект 2">
                <a:extLst>
                  <a:ext uri="{FF2B5EF4-FFF2-40B4-BE49-F238E27FC236}">
                    <a16:creationId xmlns:a16="http://schemas.microsoft.com/office/drawing/2014/main" id="{350E3811-A42C-40EC-9B4E-B7385861FA6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363770" y="3028351"/>
                <a:ext cx="1148547" cy="819979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/>
              <a:p>
                <a:pPr algn="r">
                  <a:spcBef>
                    <a:spcPts val="591"/>
                  </a:spcBef>
                  <a:spcAft>
                    <a:spcPts val="600"/>
                  </a:spcAft>
                  <a:buClr>
                    <a:srgbClr val="99B1E6"/>
                  </a:buClr>
                  <a:buSzPct val="150000"/>
                </a:pPr>
                <a:r>
                  <a:rPr lang="ru-RU" sz="1200" b="1" dirty="0">
                    <a:solidFill>
                      <a:schemeClr val="bg1"/>
                    </a:solidFill>
                    <a:latin typeface="+mj-lt"/>
                    <a:ea typeface="Verdana" panose="020B0604030504040204" pitchFamily="34" charset="0"/>
                  </a:rPr>
                  <a:t>Интуитивно </a:t>
                </a:r>
                <a:br>
                  <a:rPr lang="ru-RU" sz="1200" b="1" dirty="0">
                    <a:solidFill>
                      <a:schemeClr val="bg1"/>
                    </a:solidFill>
                    <a:latin typeface="+mj-lt"/>
                    <a:ea typeface="Verdana" panose="020B0604030504040204" pitchFamily="34" charset="0"/>
                  </a:rPr>
                </a:br>
                <a:r>
                  <a:rPr lang="ru-RU" sz="1200" b="1" dirty="0">
                    <a:solidFill>
                      <a:schemeClr val="bg1"/>
                    </a:solidFill>
                    <a:latin typeface="+mj-lt"/>
                    <a:ea typeface="Verdana" panose="020B0604030504040204" pitchFamily="34" charset="0"/>
                  </a:rPr>
                  <a:t>понятный </a:t>
                </a:r>
                <a:br>
                  <a:rPr lang="ru-RU" sz="1200" b="1" dirty="0">
                    <a:solidFill>
                      <a:schemeClr val="bg1"/>
                    </a:solidFill>
                    <a:latin typeface="+mj-lt"/>
                    <a:ea typeface="Verdana" panose="020B0604030504040204" pitchFamily="34" charset="0"/>
                  </a:rPr>
                </a:br>
                <a:r>
                  <a:rPr lang="ru-RU" sz="1200" b="1" dirty="0">
                    <a:solidFill>
                      <a:schemeClr val="bg1"/>
                    </a:solidFill>
                    <a:latin typeface="+mj-lt"/>
                    <a:ea typeface="Verdana" panose="020B0604030504040204" pitchFamily="34" charset="0"/>
                  </a:rPr>
                  <a:t>интерфейс</a:t>
                </a:r>
              </a:p>
            </p:txBody>
          </p:sp>
        </p:grp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90544690-318F-43D7-9B49-AD59E6721F02}"/>
                </a:ext>
              </a:extLst>
            </p:cNvPr>
            <p:cNvSpPr/>
            <p:nvPr/>
          </p:nvSpPr>
          <p:spPr>
            <a:xfrm>
              <a:off x="793164" y="1125404"/>
              <a:ext cx="7143077" cy="1052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Прямоугольник 63">
              <a:extLst>
                <a:ext uri="{FF2B5EF4-FFF2-40B4-BE49-F238E27FC236}">
                  <a16:creationId xmlns:a16="http://schemas.microsoft.com/office/drawing/2014/main" id="{3825440B-56A1-4018-8CDF-AE22C578E148}"/>
                </a:ext>
              </a:extLst>
            </p:cNvPr>
            <p:cNvSpPr/>
            <p:nvPr/>
          </p:nvSpPr>
          <p:spPr>
            <a:xfrm>
              <a:off x="793164" y="4022512"/>
              <a:ext cx="7143077" cy="1052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0865B078-E329-4B18-A41D-A3F1DB8237E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2392" y="220607"/>
            <a:ext cx="411215" cy="502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731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8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E6F9637B-8C9C-4ED8-AACF-FA60F4BB9BEB}"/>
              </a:ext>
            </a:extLst>
          </p:cNvPr>
          <p:cNvSpPr txBox="1"/>
          <p:nvPr/>
        </p:nvSpPr>
        <p:spPr>
          <a:xfrm>
            <a:off x="1059192" y="271582"/>
            <a:ext cx="43185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gradFill flip="none" rotWithShape="1">
                  <a:gsLst>
                    <a:gs pos="0">
                      <a:srgbClr val="DD369D"/>
                    </a:gs>
                    <a:gs pos="60000">
                      <a:srgbClr val="9713CB"/>
                    </a:gs>
                    <a:gs pos="100000">
                      <a:srgbClr val="5A14C3"/>
                    </a:gs>
                  </a:gsLst>
                  <a:lin ang="2700000" scaled="1"/>
                  <a:tileRect/>
                </a:gradFill>
                <a:latin typeface="Basis Grotesque Pro" panose="02000503030000020004" pitchFamily="2" charset="0"/>
              </a:rPr>
              <a:t>Перспективы развития проекта</a:t>
            </a:r>
            <a:endParaRPr lang="ru-RU" sz="2800" b="1" dirty="0">
              <a:gradFill flip="none" rotWithShape="1">
                <a:gsLst>
                  <a:gs pos="0">
                    <a:srgbClr val="DD369D"/>
                  </a:gs>
                  <a:gs pos="60000">
                    <a:srgbClr val="9713CB"/>
                  </a:gs>
                  <a:gs pos="100000">
                    <a:srgbClr val="5A14C3"/>
                  </a:gs>
                </a:gsLst>
                <a:lin ang="2700000" scaled="1"/>
                <a:tileRect/>
              </a:gradFill>
              <a:latin typeface="Basis Grotesque Pro" panose="02000503030000020004" pitchFamily="2" charset="0"/>
            </a:endParaRPr>
          </a:p>
        </p:txBody>
      </p:sp>
      <p:sp>
        <p:nvSpPr>
          <p:cNvPr id="71" name="Номер слайда 70">
            <a:extLst>
              <a:ext uri="{FF2B5EF4-FFF2-40B4-BE49-F238E27FC236}">
                <a16:creationId xmlns:a16="http://schemas.microsoft.com/office/drawing/2014/main" id="{06C8BB7D-9623-42B9-BB57-026916AA2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D394C-D218-674C-9F66-87831560E4B4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2" name="Блок-схема: задержка 1">
            <a:extLst>
              <a:ext uri="{FF2B5EF4-FFF2-40B4-BE49-F238E27FC236}">
                <a16:creationId xmlns:a16="http://schemas.microsoft.com/office/drawing/2014/main" id="{E05EEA54-FFE4-4B25-BD2C-CA53577177B7}"/>
              </a:ext>
            </a:extLst>
          </p:cNvPr>
          <p:cNvSpPr/>
          <p:nvPr/>
        </p:nvSpPr>
        <p:spPr>
          <a:xfrm>
            <a:off x="1138126" y="905298"/>
            <a:ext cx="2737974" cy="3190439"/>
          </a:xfrm>
          <a:prstGeom prst="flowChartDelay">
            <a:avLst/>
          </a:prstGeom>
          <a:solidFill>
            <a:srgbClr val="E7E8ED"/>
          </a:solidFill>
          <a:ln>
            <a:noFill/>
          </a:ln>
          <a:effectLst>
            <a:outerShdw blurRad="177800" dist="127000" dir="3780000" sx="102000" sy="102000" algn="l" rotWithShape="0">
              <a:schemeClr val="tx2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53" name="Полилиния: фигура 52">
            <a:extLst>
              <a:ext uri="{FF2B5EF4-FFF2-40B4-BE49-F238E27FC236}">
                <a16:creationId xmlns:a16="http://schemas.microsoft.com/office/drawing/2014/main" id="{5E8DF5E2-77C5-4B6B-B347-87C9B1FB8710}"/>
              </a:ext>
            </a:extLst>
          </p:cNvPr>
          <p:cNvSpPr/>
          <p:nvPr/>
        </p:nvSpPr>
        <p:spPr>
          <a:xfrm rot="21346911">
            <a:off x="3245635" y="1208761"/>
            <a:ext cx="857358" cy="329848"/>
          </a:xfrm>
          <a:custGeom>
            <a:avLst/>
            <a:gdLst>
              <a:gd name="connsiteX0" fmla="*/ 0 w 884518"/>
              <a:gd name="connsiteY0" fmla="*/ 747949 h 747949"/>
              <a:gd name="connsiteX1" fmla="*/ 394447 w 884518"/>
              <a:gd name="connsiteY1" fmla="*/ 72608 h 747949"/>
              <a:gd name="connsiteX2" fmla="*/ 884518 w 884518"/>
              <a:gd name="connsiteY2" fmla="*/ 18820 h 747949"/>
              <a:gd name="connsiteX0" fmla="*/ 0 w 857358"/>
              <a:gd name="connsiteY0" fmla="*/ 304330 h 304330"/>
              <a:gd name="connsiteX1" fmla="*/ 367287 w 857358"/>
              <a:gd name="connsiteY1" fmla="*/ 72608 h 304330"/>
              <a:gd name="connsiteX2" fmla="*/ 857358 w 857358"/>
              <a:gd name="connsiteY2" fmla="*/ 18820 h 304330"/>
              <a:gd name="connsiteX0" fmla="*/ 0 w 857358"/>
              <a:gd name="connsiteY0" fmla="*/ 353716 h 353716"/>
              <a:gd name="connsiteX1" fmla="*/ 358234 w 857358"/>
              <a:gd name="connsiteY1" fmla="*/ 49566 h 353716"/>
              <a:gd name="connsiteX2" fmla="*/ 857358 w 857358"/>
              <a:gd name="connsiteY2" fmla="*/ 68206 h 353716"/>
              <a:gd name="connsiteX0" fmla="*/ 0 w 857358"/>
              <a:gd name="connsiteY0" fmla="*/ 329848 h 329848"/>
              <a:gd name="connsiteX1" fmla="*/ 358234 w 857358"/>
              <a:gd name="connsiteY1" fmla="*/ 25698 h 329848"/>
              <a:gd name="connsiteX2" fmla="*/ 857358 w 857358"/>
              <a:gd name="connsiteY2" fmla="*/ 44338 h 329848"/>
              <a:gd name="connsiteX0" fmla="*/ 0 w 857358"/>
              <a:gd name="connsiteY0" fmla="*/ 329848 h 329848"/>
              <a:gd name="connsiteX1" fmla="*/ 358234 w 857358"/>
              <a:gd name="connsiteY1" fmla="*/ 25698 h 329848"/>
              <a:gd name="connsiteX2" fmla="*/ 857358 w 857358"/>
              <a:gd name="connsiteY2" fmla="*/ 44338 h 329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7358" h="329848">
                <a:moveTo>
                  <a:pt x="0" y="329848"/>
                </a:moveTo>
                <a:cubicBezTo>
                  <a:pt x="123513" y="52938"/>
                  <a:pt x="237975" y="38578"/>
                  <a:pt x="358234" y="25698"/>
                </a:cubicBezTo>
                <a:cubicBezTo>
                  <a:pt x="415119" y="-41502"/>
                  <a:pt x="857358" y="44338"/>
                  <a:pt x="857358" y="44338"/>
                </a:cubicBezTo>
              </a:path>
            </a:pathLst>
          </a:custGeom>
          <a:noFill/>
          <a:ln>
            <a:solidFill>
              <a:srgbClr val="CB2DA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>
              <a:ln>
                <a:solidFill>
                  <a:srgbClr val="CB2DA9"/>
                </a:solidFill>
                <a:prstDash val="dashDot"/>
              </a:ln>
              <a:noFill/>
            </a:endParaRPr>
          </a:p>
        </p:txBody>
      </p:sp>
      <p:sp>
        <p:nvSpPr>
          <p:cNvPr id="54" name="Полилиния: фигура 53">
            <a:extLst>
              <a:ext uri="{FF2B5EF4-FFF2-40B4-BE49-F238E27FC236}">
                <a16:creationId xmlns:a16="http://schemas.microsoft.com/office/drawing/2014/main" id="{44834F5A-35BA-467C-AB37-1305EDA0F043}"/>
              </a:ext>
            </a:extLst>
          </p:cNvPr>
          <p:cNvSpPr/>
          <p:nvPr/>
        </p:nvSpPr>
        <p:spPr>
          <a:xfrm rot="1113273" flipV="1">
            <a:off x="3245635" y="3383279"/>
            <a:ext cx="857358" cy="278030"/>
          </a:xfrm>
          <a:custGeom>
            <a:avLst/>
            <a:gdLst>
              <a:gd name="connsiteX0" fmla="*/ 0 w 884518"/>
              <a:gd name="connsiteY0" fmla="*/ 747949 h 747949"/>
              <a:gd name="connsiteX1" fmla="*/ 394447 w 884518"/>
              <a:gd name="connsiteY1" fmla="*/ 72608 h 747949"/>
              <a:gd name="connsiteX2" fmla="*/ 884518 w 884518"/>
              <a:gd name="connsiteY2" fmla="*/ 18820 h 747949"/>
              <a:gd name="connsiteX0" fmla="*/ 0 w 857358"/>
              <a:gd name="connsiteY0" fmla="*/ 304330 h 304330"/>
              <a:gd name="connsiteX1" fmla="*/ 367287 w 857358"/>
              <a:gd name="connsiteY1" fmla="*/ 72608 h 304330"/>
              <a:gd name="connsiteX2" fmla="*/ 857358 w 857358"/>
              <a:gd name="connsiteY2" fmla="*/ 18820 h 304330"/>
              <a:gd name="connsiteX0" fmla="*/ 0 w 857358"/>
              <a:gd name="connsiteY0" fmla="*/ 353716 h 353716"/>
              <a:gd name="connsiteX1" fmla="*/ 358234 w 857358"/>
              <a:gd name="connsiteY1" fmla="*/ 49566 h 353716"/>
              <a:gd name="connsiteX2" fmla="*/ 857358 w 857358"/>
              <a:gd name="connsiteY2" fmla="*/ 68206 h 353716"/>
              <a:gd name="connsiteX0" fmla="*/ 0 w 857358"/>
              <a:gd name="connsiteY0" fmla="*/ 329848 h 329848"/>
              <a:gd name="connsiteX1" fmla="*/ 358234 w 857358"/>
              <a:gd name="connsiteY1" fmla="*/ 25698 h 329848"/>
              <a:gd name="connsiteX2" fmla="*/ 857358 w 857358"/>
              <a:gd name="connsiteY2" fmla="*/ 44338 h 329848"/>
              <a:gd name="connsiteX0" fmla="*/ 0 w 857358"/>
              <a:gd name="connsiteY0" fmla="*/ 329848 h 329848"/>
              <a:gd name="connsiteX1" fmla="*/ 358234 w 857358"/>
              <a:gd name="connsiteY1" fmla="*/ 25698 h 329848"/>
              <a:gd name="connsiteX2" fmla="*/ 857358 w 857358"/>
              <a:gd name="connsiteY2" fmla="*/ 44338 h 329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7358" h="329848">
                <a:moveTo>
                  <a:pt x="0" y="329848"/>
                </a:moveTo>
                <a:cubicBezTo>
                  <a:pt x="123513" y="52938"/>
                  <a:pt x="237975" y="38578"/>
                  <a:pt x="358234" y="25698"/>
                </a:cubicBezTo>
                <a:cubicBezTo>
                  <a:pt x="415119" y="-41502"/>
                  <a:pt x="857358" y="44338"/>
                  <a:pt x="857358" y="44338"/>
                </a:cubicBezTo>
              </a:path>
            </a:pathLst>
          </a:custGeom>
          <a:noFill/>
          <a:ln>
            <a:solidFill>
              <a:srgbClr val="CB2DA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>
              <a:ln>
                <a:solidFill>
                  <a:srgbClr val="CB2DA9"/>
                </a:solidFill>
                <a:prstDash val="dashDot"/>
              </a:ln>
              <a:noFill/>
            </a:endParaRPr>
          </a:p>
        </p:txBody>
      </p:sp>
      <p:sp>
        <p:nvSpPr>
          <p:cNvPr id="55" name="Полилиния: фигура 54">
            <a:extLst>
              <a:ext uri="{FF2B5EF4-FFF2-40B4-BE49-F238E27FC236}">
                <a16:creationId xmlns:a16="http://schemas.microsoft.com/office/drawing/2014/main" id="{2BDF8023-9E70-4832-849A-C6F80C996C7C}"/>
              </a:ext>
            </a:extLst>
          </p:cNvPr>
          <p:cNvSpPr/>
          <p:nvPr/>
        </p:nvSpPr>
        <p:spPr>
          <a:xfrm rot="20750612">
            <a:off x="3376975" y="1983967"/>
            <a:ext cx="937953" cy="209471"/>
          </a:xfrm>
          <a:custGeom>
            <a:avLst/>
            <a:gdLst>
              <a:gd name="connsiteX0" fmla="*/ 0 w 884518"/>
              <a:gd name="connsiteY0" fmla="*/ 747949 h 747949"/>
              <a:gd name="connsiteX1" fmla="*/ 394447 w 884518"/>
              <a:gd name="connsiteY1" fmla="*/ 72608 h 747949"/>
              <a:gd name="connsiteX2" fmla="*/ 884518 w 884518"/>
              <a:gd name="connsiteY2" fmla="*/ 18820 h 747949"/>
              <a:gd name="connsiteX0" fmla="*/ 0 w 857358"/>
              <a:gd name="connsiteY0" fmla="*/ 304330 h 304330"/>
              <a:gd name="connsiteX1" fmla="*/ 367287 w 857358"/>
              <a:gd name="connsiteY1" fmla="*/ 72608 h 304330"/>
              <a:gd name="connsiteX2" fmla="*/ 857358 w 857358"/>
              <a:gd name="connsiteY2" fmla="*/ 18820 h 304330"/>
              <a:gd name="connsiteX0" fmla="*/ 0 w 857358"/>
              <a:gd name="connsiteY0" fmla="*/ 353716 h 353716"/>
              <a:gd name="connsiteX1" fmla="*/ 358234 w 857358"/>
              <a:gd name="connsiteY1" fmla="*/ 49566 h 353716"/>
              <a:gd name="connsiteX2" fmla="*/ 857358 w 857358"/>
              <a:gd name="connsiteY2" fmla="*/ 68206 h 353716"/>
              <a:gd name="connsiteX0" fmla="*/ 0 w 857358"/>
              <a:gd name="connsiteY0" fmla="*/ 329848 h 329848"/>
              <a:gd name="connsiteX1" fmla="*/ 358234 w 857358"/>
              <a:gd name="connsiteY1" fmla="*/ 25698 h 329848"/>
              <a:gd name="connsiteX2" fmla="*/ 857358 w 857358"/>
              <a:gd name="connsiteY2" fmla="*/ 44338 h 329848"/>
              <a:gd name="connsiteX0" fmla="*/ 0 w 857358"/>
              <a:gd name="connsiteY0" fmla="*/ 329848 h 329848"/>
              <a:gd name="connsiteX1" fmla="*/ 358234 w 857358"/>
              <a:gd name="connsiteY1" fmla="*/ 25698 h 329848"/>
              <a:gd name="connsiteX2" fmla="*/ 857358 w 857358"/>
              <a:gd name="connsiteY2" fmla="*/ 44338 h 329848"/>
              <a:gd name="connsiteX0" fmla="*/ 0 w 857358"/>
              <a:gd name="connsiteY0" fmla="*/ 329848 h 329848"/>
              <a:gd name="connsiteX1" fmla="*/ 358234 w 857358"/>
              <a:gd name="connsiteY1" fmla="*/ 25698 h 329848"/>
              <a:gd name="connsiteX2" fmla="*/ 857358 w 857358"/>
              <a:gd name="connsiteY2" fmla="*/ 44338 h 329848"/>
              <a:gd name="connsiteX0" fmla="*/ 0 w 850324"/>
              <a:gd name="connsiteY0" fmla="*/ 148165 h 148165"/>
              <a:gd name="connsiteX1" fmla="*/ 351200 w 850324"/>
              <a:gd name="connsiteY1" fmla="*/ 56992 h 148165"/>
              <a:gd name="connsiteX2" fmla="*/ 850324 w 850324"/>
              <a:gd name="connsiteY2" fmla="*/ 75632 h 148165"/>
              <a:gd name="connsiteX0" fmla="*/ 0 w 850324"/>
              <a:gd name="connsiteY0" fmla="*/ 267054 h 267054"/>
              <a:gd name="connsiteX1" fmla="*/ 476705 w 850324"/>
              <a:gd name="connsiteY1" fmla="*/ 11460 h 267054"/>
              <a:gd name="connsiteX2" fmla="*/ 850324 w 850324"/>
              <a:gd name="connsiteY2" fmla="*/ 194521 h 267054"/>
              <a:gd name="connsiteX0" fmla="*/ 0 w 850324"/>
              <a:gd name="connsiteY0" fmla="*/ 255594 h 255594"/>
              <a:gd name="connsiteX1" fmla="*/ 476705 w 850324"/>
              <a:gd name="connsiteY1" fmla="*/ 0 h 255594"/>
              <a:gd name="connsiteX2" fmla="*/ 850324 w 850324"/>
              <a:gd name="connsiteY2" fmla="*/ 183061 h 255594"/>
              <a:gd name="connsiteX0" fmla="*/ 0 w 850324"/>
              <a:gd name="connsiteY0" fmla="*/ 273325 h 273325"/>
              <a:gd name="connsiteX1" fmla="*/ 476705 w 850324"/>
              <a:gd name="connsiteY1" fmla="*/ 17731 h 273325"/>
              <a:gd name="connsiteX2" fmla="*/ 850324 w 850324"/>
              <a:gd name="connsiteY2" fmla="*/ 200792 h 273325"/>
              <a:gd name="connsiteX0" fmla="*/ 0 w 937953"/>
              <a:gd name="connsiteY0" fmla="*/ 202116 h 226381"/>
              <a:gd name="connsiteX1" fmla="*/ 564334 w 937953"/>
              <a:gd name="connsiteY1" fmla="*/ 43320 h 226381"/>
              <a:gd name="connsiteX2" fmla="*/ 937953 w 937953"/>
              <a:gd name="connsiteY2" fmla="*/ 226381 h 226381"/>
              <a:gd name="connsiteX0" fmla="*/ 0 w 937953"/>
              <a:gd name="connsiteY0" fmla="*/ 185206 h 209471"/>
              <a:gd name="connsiteX1" fmla="*/ 564334 w 937953"/>
              <a:gd name="connsiteY1" fmla="*/ 26410 h 209471"/>
              <a:gd name="connsiteX2" fmla="*/ 937953 w 937953"/>
              <a:gd name="connsiteY2" fmla="*/ 209471 h 209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37953" h="209471">
                <a:moveTo>
                  <a:pt x="0" y="185206"/>
                </a:moveTo>
                <a:cubicBezTo>
                  <a:pt x="182670" y="-30097"/>
                  <a:pt x="365147" y="-17966"/>
                  <a:pt x="564334" y="26410"/>
                </a:cubicBezTo>
                <a:cubicBezTo>
                  <a:pt x="708847" y="56008"/>
                  <a:pt x="937953" y="209471"/>
                  <a:pt x="937953" y="209471"/>
                </a:cubicBezTo>
              </a:path>
            </a:pathLst>
          </a:custGeom>
          <a:noFill/>
          <a:ln>
            <a:solidFill>
              <a:srgbClr val="CB2DA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>
              <a:ln>
                <a:solidFill>
                  <a:srgbClr val="CB2DA9"/>
                </a:solidFill>
                <a:prstDash val="dashDot"/>
              </a:ln>
              <a:noFill/>
            </a:endParaRPr>
          </a:p>
        </p:txBody>
      </p:sp>
      <p:sp>
        <p:nvSpPr>
          <p:cNvPr id="56" name="Полилиния: фигура 55">
            <a:extLst>
              <a:ext uri="{FF2B5EF4-FFF2-40B4-BE49-F238E27FC236}">
                <a16:creationId xmlns:a16="http://schemas.microsoft.com/office/drawing/2014/main" id="{374FE095-BE71-4A6A-B57F-3AFAE3D2CC2C}"/>
              </a:ext>
            </a:extLst>
          </p:cNvPr>
          <p:cNvSpPr/>
          <p:nvPr/>
        </p:nvSpPr>
        <p:spPr>
          <a:xfrm rot="20750612">
            <a:off x="3358376" y="2602330"/>
            <a:ext cx="950298" cy="428827"/>
          </a:xfrm>
          <a:custGeom>
            <a:avLst/>
            <a:gdLst>
              <a:gd name="connsiteX0" fmla="*/ 0 w 884518"/>
              <a:gd name="connsiteY0" fmla="*/ 747949 h 747949"/>
              <a:gd name="connsiteX1" fmla="*/ 394447 w 884518"/>
              <a:gd name="connsiteY1" fmla="*/ 72608 h 747949"/>
              <a:gd name="connsiteX2" fmla="*/ 884518 w 884518"/>
              <a:gd name="connsiteY2" fmla="*/ 18820 h 747949"/>
              <a:gd name="connsiteX0" fmla="*/ 0 w 857358"/>
              <a:gd name="connsiteY0" fmla="*/ 304330 h 304330"/>
              <a:gd name="connsiteX1" fmla="*/ 367287 w 857358"/>
              <a:gd name="connsiteY1" fmla="*/ 72608 h 304330"/>
              <a:gd name="connsiteX2" fmla="*/ 857358 w 857358"/>
              <a:gd name="connsiteY2" fmla="*/ 18820 h 304330"/>
              <a:gd name="connsiteX0" fmla="*/ 0 w 857358"/>
              <a:gd name="connsiteY0" fmla="*/ 353716 h 353716"/>
              <a:gd name="connsiteX1" fmla="*/ 358234 w 857358"/>
              <a:gd name="connsiteY1" fmla="*/ 49566 h 353716"/>
              <a:gd name="connsiteX2" fmla="*/ 857358 w 857358"/>
              <a:gd name="connsiteY2" fmla="*/ 68206 h 353716"/>
              <a:gd name="connsiteX0" fmla="*/ 0 w 857358"/>
              <a:gd name="connsiteY0" fmla="*/ 329848 h 329848"/>
              <a:gd name="connsiteX1" fmla="*/ 358234 w 857358"/>
              <a:gd name="connsiteY1" fmla="*/ 25698 h 329848"/>
              <a:gd name="connsiteX2" fmla="*/ 857358 w 857358"/>
              <a:gd name="connsiteY2" fmla="*/ 44338 h 329848"/>
              <a:gd name="connsiteX0" fmla="*/ 0 w 857358"/>
              <a:gd name="connsiteY0" fmla="*/ 329848 h 329848"/>
              <a:gd name="connsiteX1" fmla="*/ 358234 w 857358"/>
              <a:gd name="connsiteY1" fmla="*/ 25698 h 329848"/>
              <a:gd name="connsiteX2" fmla="*/ 857358 w 857358"/>
              <a:gd name="connsiteY2" fmla="*/ 44338 h 329848"/>
              <a:gd name="connsiteX0" fmla="*/ 0 w 857358"/>
              <a:gd name="connsiteY0" fmla="*/ 329848 h 329848"/>
              <a:gd name="connsiteX1" fmla="*/ 358234 w 857358"/>
              <a:gd name="connsiteY1" fmla="*/ 25698 h 329848"/>
              <a:gd name="connsiteX2" fmla="*/ 857358 w 857358"/>
              <a:gd name="connsiteY2" fmla="*/ 44338 h 329848"/>
              <a:gd name="connsiteX0" fmla="*/ 0 w 850324"/>
              <a:gd name="connsiteY0" fmla="*/ 148165 h 148165"/>
              <a:gd name="connsiteX1" fmla="*/ 351200 w 850324"/>
              <a:gd name="connsiteY1" fmla="*/ 56992 h 148165"/>
              <a:gd name="connsiteX2" fmla="*/ 850324 w 850324"/>
              <a:gd name="connsiteY2" fmla="*/ 75632 h 148165"/>
              <a:gd name="connsiteX0" fmla="*/ 0 w 850324"/>
              <a:gd name="connsiteY0" fmla="*/ 267054 h 267054"/>
              <a:gd name="connsiteX1" fmla="*/ 476705 w 850324"/>
              <a:gd name="connsiteY1" fmla="*/ 11460 h 267054"/>
              <a:gd name="connsiteX2" fmla="*/ 850324 w 850324"/>
              <a:gd name="connsiteY2" fmla="*/ 194521 h 267054"/>
              <a:gd name="connsiteX0" fmla="*/ 0 w 850324"/>
              <a:gd name="connsiteY0" fmla="*/ 255594 h 255594"/>
              <a:gd name="connsiteX1" fmla="*/ 476705 w 850324"/>
              <a:gd name="connsiteY1" fmla="*/ 0 h 255594"/>
              <a:gd name="connsiteX2" fmla="*/ 850324 w 850324"/>
              <a:gd name="connsiteY2" fmla="*/ 183061 h 255594"/>
              <a:gd name="connsiteX0" fmla="*/ 0 w 850324"/>
              <a:gd name="connsiteY0" fmla="*/ 273325 h 273325"/>
              <a:gd name="connsiteX1" fmla="*/ 476705 w 850324"/>
              <a:gd name="connsiteY1" fmla="*/ 17731 h 273325"/>
              <a:gd name="connsiteX2" fmla="*/ 850324 w 850324"/>
              <a:gd name="connsiteY2" fmla="*/ 200792 h 273325"/>
              <a:gd name="connsiteX0" fmla="*/ 0 w 937953"/>
              <a:gd name="connsiteY0" fmla="*/ 202116 h 226381"/>
              <a:gd name="connsiteX1" fmla="*/ 564334 w 937953"/>
              <a:gd name="connsiteY1" fmla="*/ 43320 h 226381"/>
              <a:gd name="connsiteX2" fmla="*/ 937953 w 937953"/>
              <a:gd name="connsiteY2" fmla="*/ 226381 h 226381"/>
              <a:gd name="connsiteX0" fmla="*/ 0 w 937953"/>
              <a:gd name="connsiteY0" fmla="*/ 185206 h 209471"/>
              <a:gd name="connsiteX1" fmla="*/ 564334 w 937953"/>
              <a:gd name="connsiteY1" fmla="*/ 26410 h 209471"/>
              <a:gd name="connsiteX2" fmla="*/ 937953 w 937953"/>
              <a:gd name="connsiteY2" fmla="*/ 209471 h 209471"/>
              <a:gd name="connsiteX0" fmla="*/ 0 w 909012"/>
              <a:gd name="connsiteY0" fmla="*/ 185206 h 398248"/>
              <a:gd name="connsiteX1" fmla="*/ 564334 w 909012"/>
              <a:gd name="connsiteY1" fmla="*/ 26410 h 398248"/>
              <a:gd name="connsiteX2" fmla="*/ 909012 w 909012"/>
              <a:gd name="connsiteY2" fmla="*/ 398248 h 398248"/>
              <a:gd name="connsiteX0" fmla="*/ 0 w 909012"/>
              <a:gd name="connsiteY0" fmla="*/ 65758 h 288095"/>
              <a:gd name="connsiteX1" fmla="*/ 425230 w 909012"/>
              <a:gd name="connsiteY1" fmla="*/ 273368 h 288095"/>
              <a:gd name="connsiteX2" fmla="*/ 909012 w 909012"/>
              <a:gd name="connsiteY2" fmla="*/ 278800 h 288095"/>
              <a:gd name="connsiteX0" fmla="*/ 0 w 950298"/>
              <a:gd name="connsiteY0" fmla="*/ 47426 h 476253"/>
              <a:gd name="connsiteX1" fmla="*/ 466516 w 950298"/>
              <a:gd name="connsiteY1" fmla="*/ 461526 h 476253"/>
              <a:gd name="connsiteX2" fmla="*/ 950298 w 950298"/>
              <a:gd name="connsiteY2" fmla="*/ 466958 h 476253"/>
              <a:gd name="connsiteX0" fmla="*/ 0 w 950298"/>
              <a:gd name="connsiteY0" fmla="*/ 0 h 428827"/>
              <a:gd name="connsiteX1" fmla="*/ 466516 w 950298"/>
              <a:gd name="connsiteY1" fmla="*/ 414100 h 428827"/>
              <a:gd name="connsiteX2" fmla="*/ 950298 w 950298"/>
              <a:gd name="connsiteY2" fmla="*/ 419532 h 428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50298" h="428827">
                <a:moveTo>
                  <a:pt x="0" y="0"/>
                </a:moveTo>
                <a:cubicBezTo>
                  <a:pt x="63025" y="296066"/>
                  <a:pt x="267329" y="369724"/>
                  <a:pt x="466516" y="414100"/>
                </a:cubicBezTo>
                <a:cubicBezTo>
                  <a:pt x="611029" y="443698"/>
                  <a:pt x="950298" y="419532"/>
                  <a:pt x="950298" y="419532"/>
                </a:cubicBezTo>
              </a:path>
            </a:pathLst>
          </a:custGeom>
          <a:noFill/>
          <a:ln>
            <a:solidFill>
              <a:srgbClr val="CB2DA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>
              <a:ln>
                <a:solidFill>
                  <a:srgbClr val="CB2DA9"/>
                </a:solidFill>
                <a:prstDash val="dashDot"/>
              </a:ln>
              <a:noFill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985229D-7AFA-49DF-B600-1C54FE4FFC3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48966" y="1137139"/>
            <a:ext cx="2308634" cy="2709909"/>
          </a:xfrm>
          <a:prstGeom prst="flowChartDelay">
            <a:avLst/>
          </a:prstGeom>
        </p:spPr>
      </p:pic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7A050DCB-8DC9-4F3B-B1AC-D9B3464CD57F}"/>
              </a:ext>
            </a:extLst>
          </p:cNvPr>
          <p:cNvGrpSpPr/>
          <p:nvPr/>
        </p:nvGrpSpPr>
        <p:grpSpPr>
          <a:xfrm>
            <a:off x="3967956" y="905299"/>
            <a:ext cx="3237374" cy="691683"/>
            <a:chOff x="4661634" y="717463"/>
            <a:chExt cx="2938610" cy="691683"/>
          </a:xfrm>
        </p:grpSpPr>
        <p:sp>
          <p:nvSpPr>
            <p:cNvPr id="25" name="Объект 2">
              <a:extLst>
                <a:ext uri="{FF2B5EF4-FFF2-40B4-BE49-F238E27FC236}">
                  <a16:creationId xmlns:a16="http://schemas.microsoft.com/office/drawing/2014/main" id="{3EF1D52F-D2E1-460E-B6E7-9BBB20DF5CCD}"/>
                </a:ext>
              </a:extLst>
            </p:cNvPr>
            <p:cNvSpPr txBox="1">
              <a:spLocks/>
            </p:cNvSpPr>
            <p:nvPr/>
          </p:nvSpPr>
          <p:spPr>
            <a:xfrm>
              <a:off x="4753491" y="717463"/>
              <a:ext cx="2846753" cy="691683"/>
            </a:xfrm>
            <a:prstGeom prst="roundRect">
              <a:avLst/>
            </a:prstGeom>
            <a:solidFill>
              <a:schemeClr val="bg1"/>
            </a:solidFill>
          </p:spPr>
          <p:txBody>
            <a:bodyPr vert="horz" lIns="91440" tIns="45720" rIns="91440" bIns="45720" rtlCol="0" anchor="ctr">
              <a:noAutofit/>
            </a:bodyPr>
            <a:lstStyle>
              <a:lvl1pPr marL="148796" indent="-148796" algn="l" defTabSz="595183" rtl="0" eaLnBrk="1" latinLnBrk="0" hangingPunct="1">
                <a:lnSpc>
                  <a:spcPct val="90000"/>
                </a:lnSpc>
                <a:spcBef>
                  <a:spcPts val="651"/>
                </a:spcBef>
                <a:buFont typeface="Arial" panose="020B0604020202020204" pitchFamily="34" charset="0"/>
                <a:buChar char="•"/>
                <a:defRPr sz="182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46387" indent="-148796" algn="l" defTabSz="595183" rtl="0" eaLnBrk="1" latinLnBrk="0" hangingPunct="1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56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43979" indent="-148796" algn="l" defTabSz="595183" rtl="0" eaLnBrk="1" latinLnBrk="0" hangingPunct="1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30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41570" indent="-148796" algn="l" defTabSz="595183" rtl="0" eaLnBrk="1" latinLnBrk="0" hangingPunct="1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17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39162" indent="-148796" algn="l" defTabSz="595183" rtl="0" eaLnBrk="1" latinLnBrk="0" hangingPunct="1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17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636753" indent="-148796" algn="l" defTabSz="595183" rtl="0" eaLnBrk="1" latinLnBrk="0" hangingPunct="1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17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934345" indent="-148796" algn="l" defTabSz="595183" rtl="0" eaLnBrk="1" latinLnBrk="0" hangingPunct="1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17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231936" indent="-148796" algn="l" defTabSz="595183" rtl="0" eaLnBrk="1" latinLnBrk="0" hangingPunct="1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17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529528" indent="-148796" algn="l" defTabSz="595183" rtl="0" eaLnBrk="1" latinLnBrk="0" hangingPunct="1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17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97591" lvl="1" indent="0" defTabSz="666415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ru-RU" sz="939" dirty="0">
                  <a:gradFill>
                    <a:gsLst>
                      <a:gs pos="45000">
                        <a:srgbClr val="7614C7"/>
                      </a:gs>
                      <a:gs pos="100000">
                        <a:srgbClr val="CB2DA9"/>
                      </a:gs>
                    </a:gsLst>
                    <a:path path="shape">
                      <a:fillToRect l="50000" t="50000" r="50000" b="50000"/>
                    </a:path>
                  </a:gradFill>
                  <a:latin typeface="+mj-lt"/>
                  <a:ea typeface="Verdana" panose="020B0604030504040204" pitchFamily="34" charset="0"/>
                </a:rPr>
                <a:t>Расширение карты применения сервиса </a:t>
              </a:r>
              <a:br>
                <a:rPr lang="ru-RU" sz="939" dirty="0">
                  <a:solidFill>
                    <a:srgbClr val="8395AF"/>
                  </a:solidFill>
                  <a:latin typeface="+mj-lt"/>
                  <a:ea typeface="Verdana" panose="020B0604030504040204" pitchFamily="34" charset="0"/>
                </a:rPr>
              </a:br>
              <a:r>
                <a:rPr lang="ru-RU" sz="939" dirty="0">
                  <a:solidFill>
                    <a:srgbClr val="546782"/>
                  </a:solidFill>
                  <a:latin typeface="+mj-lt"/>
                  <a:ea typeface="Verdana" panose="020B0604030504040204" pitchFamily="34" charset="0"/>
                </a:rPr>
                <a:t>для работы в других регионах страны</a:t>
              </a:r>
            </a:p>
          </p:txBody>
        </p:sp>
        <p:sp>
          <p:nvSpPr>
            <p:cNvPr id="27" name="Прямоугольник: скругленные углы 26">
              <a:extLst>
                <a:ext uri="{FF2B5EF4-FFF2-40B4-BE49-F238E27FC236}">
                  <a16:creationId xmlns:a16="http://schemas.microsoft.com/office/drawing/2014/main" id="{35AD30A0-62CE-4E2B-A015-3398B2D77896}"/>
                </a:ext>
              </a:extLst>
            </p:cNvPr>
            <p:cNvSpPr/>
            <p:nvPr/>
          </p:nvSpPr>
          <p:spPr>
            <a:xfrm>
              <a:off x="4661634" y="857732"/>
              <a:ext cx="362723" cy="411144"/>
            </a:xfrm>
            <a:prstGeom prst="roundRect">
              <a:avLst/>
            </a:prstGeom>
            <a:solidFill>
              <a:srgbClr val="F7F7F9"/>
            </a:solidFill>
            <a:ln>
              <a:noFill/>
            </a:ln>
            <a:effectLst>
              <a:outerShdw blurRad="38100" dist="63500" dir="3780000" sx="101000" sy="101000" algn="l" rotWithShape="0">
                <a:schemeClr val="tx2">
                  <a:lumMod val="60000"/>
                  <a:lumOff val="4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/>
            </a:p>
          </p:txBody>
        </p:sp>
      </p:grp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1E998AB-F5A8-4085-84ED-A0155ADE40C1}"/>
              </a:ext>
            </a:extLst>
          </p:cNvPr>
          <p:cNvGrpSpPr/>
          <p:nvPr/>
        </p:nvGrpSpPr>
        <p:grpSpPr>
          <a:xfrm>
            <a:off x="4249842" y="1729164"/>
            <a:ext cx="3228035" cy="691683"/>
            <a:chOff x="4661634" y="717463"/>
            <a:chExt cx="3228035" cy="691683"/>
          </a:xfrm>
        </p:grpSpPr>
        <p:sp>
          <p:nvSpPr>
            <p:cNvPr id="30" name="Объект 2">
              <a:extLst>
                <a:ext uri="{FF2B5EF4-FFF2-40B4-BE49-F238E27FC236}">
                  <a16:creationId xmlns:a16="http://schemas.microsoft.com/office/drawing/2014/main" id="{0C6709EC-017F-40B6-A41D-BA6FF92E2ACD}"/>
                </a:ext>
              </a:extLst>
            </p:cNvPr>
            <p:cNvSpPr txBox="1">
              <a:spLocks/>
            </p:cNvSpPr>
            <p:nvPr/>
          </p:nvSpPr>
          <p:spPr>
            <a:xfrm>
              <a:off x="4753491" y="717463"/>
              <a:ext cx="3136178" cy="691683"/>
            </a:xfrm>
            <a:prstGeom prst="roundRect">
              <a:avLst/>
            </a:prstGeom>
            <a:solidFill>
              <a:schemeClr val="bg1"/>
            </a:solidFill>
          </p:spPr>
          <p:txBody>
            <a:bodyPr vert="horz" lIns="91440" tIns="45720" rIns="91440" bIns="45720" rtlCol="0" anchor="ctr">
              <a:noAutofit/>
            </a:bodyPr>
            <a:lstStyle>
              <a:lvl1pPr marL="148796" indent="-148796" algn="l" defTabSz="595183" rtl="0" eaLnBrk="1" latinLnBrk="0" hangingPunct="1">
                <a:lnSpc>
                  <a:spcPct val="90000"/>
                </a:lnSpc>
                <a:spcBef>
                  <a:spcPts val="651"/>
                </a:spcBef>
                <a:buFont typeface="Arial" panose="020B0604020202020204" pitchFamily="34" charset="0"/>
                <a:buChar char="•"/>
                <a:defRPr sz="182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46387" indent="-148796" algn="l" defTabSz="595183" rtl="0" eaLnBrk="1" latinLnBrk="0" hangingPunct="1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56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43979" indent="-148796" algn="l" defTabSz="595183" rtl="0" eaLnBrk="1" latinLnBrk="0" hangingPunct="1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30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41570" indent="-148796" algn="l" defTabSz="595183" rtl="0" eaLnBrk="1" latinLnBrk="0" hangingPunct="1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17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39162" indent="-148796" algn="l" defTabSz="595183" rtl="0" eaLnBrk="1" latinLnBrk="0" hangingPunct="1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17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636753" indent="-148796" algn="l" defTabSz="595183" rtl="0" eaLnBrk="1" latinLnBrk="0" hangingPunct="1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17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934345" indent="-148796" algn="l" defTabSz="595183" rtl="0" eaLnBrk="1" latinLnBrk="0" hangingPunct="1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17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231936" indent="-148796" algn="l" defTabSz="595183" rtl="0" eaLnBrk="1" latinLnBrk="0" hangingPunct="1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17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529528" indent="-148796" algn="l" defTabSz="595183" rtl="0" eaLnBrk="1" latinLnBrk="0" hangingPunct="1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17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892774" lvl="3" indent="0" defTabSz="666415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ru-RU" sz="940" dirty="0">
                  <a:solidFill>
                    <a:srgbClr val="546782"/>
                  </a:solidFill>
                  <a:latin typeface="+mj-lt"/>
                  <a:ea typeface="Verdana" panose="020B0604030504040204" pitchFamily="34" charset="0"/>
                </a:rPr>
                <a:t>В 1 квартале 2024 года </a:t>
              </a:r>
              <a:br>
                <a:rPr lang="ru-RU" sz="940" dirty="0">
                  <a:solidFill>
                    <a:srgbClr val="8395AF"/>
                  </a:solidFill>
                  <a:latin typeface="+mj-lt"/>
                  <a:ea typeface="Verdana" panose="020B0604030504040204" pitchFamily="34" charset="0"/>
                </a:rPr>
              </a:br>
              <a:r>
                <a:rPr lang="ru-RU" sz="940" dirty="0">
                  <a:gradFill>
                    <a:gsLst>
                      <a:gs pos="45000">
                        <a:srgbClr val="7614C7"/>
                      </a:gs>
                      <a:gs pos="100000">
                        <a:srgbClr val="CB2DA9"/>
                      </a:gs>
                    </a:gsLst>
                    <a:path path="shape">
                      <a:fillToRect l="50000" t="50000" r="50000" b="50000"/>
                    </a:path>
                  </a:gradFill>
                  <a:latin typeface="+mj-lt"/>
                  <a:ea typeface="Verdana" panose="020B0604030504040204" pitchFamily="34" charset="0"/>
                </a:rPr>
                <a:t>интеграция с «</a:t>
              </a:r>
              <a:r>
                <a:rPr lang="ru-RU" sz="940" dirty="0" err="1">
                  <a:gradFill>
                    <a:gsLst>
                      <a:gs pos="45000">
                        <a:srgbClr val="7614C7"/>
                      </a:gs>
                      <a:gs pos="100000">
                        <a:srgbClr val="CB2DA9"/>
                      </a:gs>
                    </a:gsLst>
                    <a:path path="shape">
                      <a:fillToRect l="50000" t="50000" r="50000" b="50000"/>
                    </a:path>
                  </a:gradFill>
                  <a:latin typeface="+mj-lt"/>
                  <a:ea typeface="Verdana" panose="020B0604030504040204" pitchFamily="34" charset="0"/>
                </a:rPr>
                <a:t>Госкан</a:t>
              </a:r>
              <a:r>
                <a:rPr lang="ru-RU" sz="940" dirty="0">
                  <a:gradFill>
                    <a:gsLst>
                      <a:gs pos="45000">
                        <a:srgbClr val="7614C7"/>
                      </a:gs>
                      <a:gs pos="100000">
                        <a:srgbClr val="CB2DA9"/>
                      </a:gs>
                    </a:gsLst>
                    <a:path path="shape">
                      <a:fillToRect l="50000" t="50000" r="50000" b="50000"/>
                    </a:path>
                  </a:gradFill>
                  <a:latin typeface="+mj-lt"/>
                  <a:ea typeface="Verdana" panose="020B0604030504040204" pitchFamily="34" charset="0"/>
                </a:rPr>
                <a:t>»</a:t>
              </a:r>
              <a:endParaRPr lang="ru-RU" sz="940" dirty="0">
                <a:solidFill>
                  <a:srgbClr val="8395AF"/>
                </a:solidFill>
                <a:latin typeface="+mj-lt"/>
                <a:ea typeface="Verdana" panose="020B0604030504040204" pitchFamily="34" charset="0"/>
              </a:endParaRPr>
            </a:p>
          </p:txBody>
        </p:sp>
        <p:sp>
          <p:nvSpPr>
            <p:cNvPr id="36" name="Прямоугольник: скругленные углы 35">
              <a:extLst>
                <a:ext uri="{FF2B5EF4-FFF2-40B4-BE49-F238E27FC236}">
                  <a16:creationId xmlns:a16="http://schemas.microsoft.com/office/drawing/2014/main" id="{5DCC4442-06B8-4A67-9C00-0AC564DBA0C6}"/>
                </a:ext>
              </a:extLst>
            </p:cNvPr>
            <p:cNvSpPr/>
            <p:nvPr/>
          </p:nvSpPr>
          <p:spPr>
            <a:xfrm>
              <a:off x="4661634" y="857732"/>
              <a:ext cx="1026318" cy="411144"/>
            </a:xfrm>
            <a:prstGeom prst="roundRect">
              <a:avLst/>
            </a:prstGeom>
            <a:solidFill>
              <a:srgbClr val="F7F7F9"/>
            </a:solidFill>
            <a:ln>
              <a:noFill/>
            </a:ln>
            <a:effectLst>
              <a:outerShdw blurRad="38100" dist="63500" dir="3780000" sx="101000" sy="101000" algn="l" rotWithShape="0">
                <a:schemeClr val="tx2">
                  <a:lumMod val="60000"/>
                  <a:lumOff val="4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/>
            </a:p>
          </p:txBody>
        </p:sp>
      </p:grpSp>
      <p:grpSp>
        <p:nvGrpSpPr>
          <p:cNvPr id="38" name="Группа 37">
            <a:extLst>
              <a:ext uri="{FF2B5EF4-FFF2-40B4-BE49-F238E27FC236}">
                <a16:creationId xmlns:a16="http://schemas.microsoft.com/office/drawing/2014/main" id="{330EEFB5-9401-4870-9C79-E2A586DE5170}"/>
              </a:ext>
            </a:extLst>
          </p:cNvPr>
          <p:cNvGrpSpPr/>
          <p:nvPr/>
        </p:nvGrpSpPr>
        <p:grpSpPr>
          <a:xfrm>
            <a:off x="4249842" y="2562084"/>
            <a:ext cx="3228035" cy="691683"/>
            <a:chOff x="4661634" y="717463"/>
            <a:chExt cx="3228035" cy="691683"/>
          </a:xfrm>
        </p:grpSpPr>
        <p:sp>
          <p:nvSpPr>
            <p:cNvPr id="39" name="Объект 2">
              <a:extLst>
                <a:ext uri="{FF2B5EF4-FFF2-40B4-BE49-F238E27FC236}">
                  <a16:creationId xmlns:a16="http://schemas.microsoft.com/office/drawing/2014/main" id="{CB85DDDC-8637-4067-B475-C36765FC833F}"/>
                </a:ext>
              </a:extLst>
            </p:cNvPr>
            <p:cNvSpPr txBox="1">
              <a:spLocks/>
            </p:cNvSpPr>
            <p:nvPr/>
          </p:nvSpPr>
          <p:spPr>
            <a:xfrm>
              <a:off x="4753491" y="717463"/>
              <a:ext cx="3136178" cy="691683"/>
            </a:xfrm>
            <a:prstGeom prst="roundRect">
              <a:avLst/>
            </a:prstGeom>
            <a:solidFill>
              <a:schemeClr val="bg1"/>
            </a:solidFill>
          </p:spPr>
          <p:txBody>
            <a:bodyPr vert="horz" lIns="91440" tIns="45720" rIns="91440" bIns="45720" rtlCol="0" anchor="ctr">
              <a:noAutofit/>
            </a:bodyPr>
            <a:lstStyle>
              <a:lvl1pPr marL="148796" indent="-148796" algn="l" defTabSz="595183" rtl="0" eaLnBrk="1" latinLnBrk="0" hangingPunct="1">
                <a:lnSpc>
                  <a:spcPct val="90000"/>
                </a:lnSpc>
                <a:spcBef>
                  <a:spcPts val="651"/>
                </a:spcBef>
                <a:buFont typeface="Arial" panose="020B0604020202020204" pitchFamily="34" charset="0"/>
                <a:buChar char="•"/>
                <a:defRPr sz="182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46387" indent="-148796" algn="l" defTabSz="595183" rtl="0" eaLnBrk="1" latinLnBrk="0" hangingPunct="1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56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43979" indent="-148796" algn="l" defTabSz="595183" rtl="0" eaLnBrk="1" latinLnBrk="0" hangingPunct="1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30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41570" indent="-148796" algn="l" defTabSz="595183" rtl="0" eaLnBrk="1" latinLnBrk="0" hangingPunct="1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17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39162" indent="-148796" algn="l" defTabSz="595183" rtl="0" eaLnBrk="1" latinLnBrk="0" hangingPunct="1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17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636753" indent="-148796" algn="l" defTabSz="595183" rtl="0" eaLnBrk="1" latinLnBrk="0" hangingPunct="1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17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934345" indent="-148796" algn="l" defTabSz="595183" rtl="0" eaLnBrk="1" latinLnBrk="0" hangingPunct="1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17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231936" indent="-148796" algn="l" defTabSz="595183" rtl="0" eaLnBrk="1" latinLnBrk="0" hangingPunct="1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17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529528" indent="-148796" algn="l" defTabSz="595183" rtl="0" eaLnBrk="1" latinLnBrk="0" hangingPunct="1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17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97591" lvl="1" indent="0" defTabSz="666415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ru-RU" sz="939" dirty="0">
                  <a:gradFill>
                    <a:gsLst>
                      <a:gs pos="45000">
                        <a:srgbClr val="7614C7"/>
                      </a:gs>
                      <a:gs pos="100000">
                        <a:srgbClr val="CB2DA9"/>
                      </a:gs>
                    </a:gsLst>
                    <a:path path="shape">
                      <a:fillToRect l="50000" t="50000" r="50000" b="50000"/>
                    </a:path>
                  </a:gradFill>
                  <a:latin typeface="+mj-lt"/>
                  <a:ea typeface="Verdana" panose="020B0604030504040204" pitchFamily="34" charset="0"/>
                </a:rPr>
                <a:t>Типизация статусов </a:t>
              </a:r>
              <a:r>
                <a:rPr lang="ru-RU" sz="939" dirty="0">
                  <a:solidFill>
                    <a:srgbClr val="546782"/>
                  </a:solidFill>
                  <a:latin typeface="+mj-lt"/>
                  <a:ea typeface="Verdana" panose="020B0604030504040204" pitchFamily="34" charset="0"/>
                </a:rPr>
                <a:t>АИС МФЦ </a:t>
              </a:r>
              <a:br>
                <a:rPr lang="ru-RU" sz="939" dirty="0">
                  <a:solidFill>
                    <a:srgbClr val="546782"/>
                  </a:solidFill>
                  <a:latin typeface="+mj-lt"/>
                  <a:ea typeface="Verdana" panose="020B0604030504040204" pitchFamily="34" charset="0"/>
                </a:rPr>
              </a:br>
              <a:r>
                <a:rPr lang="ru-RU" sz="939" dirty="0">
                  <a:solidFill>
                    <a:srgbClr val="546782"/>
                  </a:solidFill>
                  <a:latin typeface="+mj-lt"/>
                  <a:ea typeface="Verdana" panose="020B0604030504040204" pitchFamily="34" charset="0"/>
                </a:rPr>
                <a:t>для всех субъектов</a:t>
              </a:r>
            </a:p>
          </p:txBody>
        </p:sp>
        <p:sp>
          <p:nvSpPr>
            <p:cNvPr id="41" name="Прямоугольник: скругленные углы 40">
              <a:extLst>
                <a:ext uri="{FF2B5EF4-FFF2-40B4-BE49-F238E27FC236}">
                  <a16:creationId xmlns:a16="http://schemas.microsoft.com/office/drawing/2014/main" id="{9EBF5FF0-AC26-424A-8536-44A036DCDFFB}"/>
                </a:ext>
              </a:extLst>
            </p:cNvPr>
            <p:cNvSpPr/>
            <p:nvPr/>
          </p:nvSpPr>
          <p:spPr>
            <a:xfrm>
              <a:off x="4661634" y="857732"/>
              <a:ext cx="399929" cy="411144"/>
            </a:xfrm>
            <a:prstGeom prst="roundRect">
              <a:avLst/>
            </a:prstGeom>
            <a:solidFill>
              <a:srgbClr val="F7F7F9"/>
            </a:solidFill>
            <a:ln>
              <a:noFill/>
            </a:ln>
            <a:effectLst>
              <a:outerShdw blurRad="38100" dist="63500" dir="3780000" sx="101000" sy="101000" algn="l" rotWithShape="0">
                <a:schemeClr val="tx2">
                  <a:lumMod val="60000"/>
                  <a:lumOff val="4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 dirty="0"/>
            </a:p>
          </p:txBody>
        </p:sp>
      </p:grpSp>
      <p:grpSp>
        <p:nvGrpSpPr>
          <p:cNvPr id="43" name="Группа 42">
            <a:extLst>
              <a:ext uri="{FF2B5EF4-FFF2-40B4-BE49-F238E27FC236}">
                <a16:creationId xmlns:a16="http://schemas.microsoft.com/office/drawing/2014/main" id="{F905D7BA-2D1A-44F2-8A30-8AEBE28F2A27}"/>
              </a:ext>
            </a:extLst>
          </p:cNvPr>
          <p:cNvGrpSpPr/>
          <p:nvPr/>
        </p:nvGrpSpPr>
        <p:grpSpPr>
          <a:xfrm>
            <a:off x="3967957" y="3404055"/>
            <a:ext cx="3228034" cy="691683"/>
            <a:chOff x="4661635" y="717463"/>
            <a:chExt cx="3228034" cy="691683"/>
          </a:xfrm>
        </p:grpSpPr>
        <p:sp>
          <p:nvSpPr>
            <p:cNvPr id="44" name="Объект 2">
              <a:extLst>
                <a:ext uri="{FF2B5EF4-FFF2-40B4-BE49-F238E27FC236}">
                  <a16:creationId xmlns:a16="http://schemas.microsoft.com/office/drawing/2014/main" id="{E3953F4E-8E33-4B8D-ABF2-2B398034766C}"/>
                </a:ext>
              </a:extLst>
            </p:cNvPr>
            <p:cNvSpPr txBox="1">
              <a:spLocks/>
            </p:cNvSpPr>
            <p:nvPr/>
          </p:nvSpPr>
          <p:spPr>
            <a:xfrm>
              <a:off x="4753491" y="717463"/>
              <a:ext cx="3136178" cy="691683"/>
            </a:xfrm>
            <a:prstGeom prst="roundRect">
              <a:avLst/>
            </a:prstGeom>
            <a:solidFill>
              <a:schemeClr val="bg1"/>
            </a:solidFill>
          </p:spPr>
          <p:txBody>
            <a:bodyPr vert="horz" lIns="91440" tIns="45720" rIns="91440" bIns="45720" rtlCol="0" anchor="ctr">
              <a:noAutofit/>
            </a:bodyPr>
            <a:lstStyle>
              <a:lvl1pPr marL="148796" indent="-148796" algn="l" defTabSz="595183" rtl="0" eaLnBrk="1" latinLnBrk="0" hangingPunct="1">
                <a:lnSpc>
                  <a:spcPct val="90000"/>
                </a:lnSpc>
                <a:spcBef>
                  <a:spcPts val="651"/>
                </a:spcBef>
                <a:buFont typeface="Arial" panose="020B0604020202020204" pitchFamily="34" charset="0"/>
                <a:buChar char="•"/>
                <a:defRPr sz="182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46387" indent="-148796" algn="l" defTabSz="595183" rtl="0" eaLnBrk="1" latinLnBrk="0" hangingPunct="1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56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43979" indent="-148796" algn="l" defTabSz="595183" rtl="0" eaLnBrk="1" latinLnBrk="0" hangingPunct="1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30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41570" indent="-148796" algn="l" defTabSz="595183" rtl="0" eaLnBrk="1" latinLnBrk="0" hangingPunct="1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17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39162" indent="-148796" algn="l" defTabSz="595183" rtl="0" eaLnBrk="1" latinLnBrk="0" hangingPunct="1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17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636753" indent="-148796" algn="l" defTabSz="595183" rtl="0" eaLnBrk="1" latinLnBrk="0" hangingPunct="1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17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934345" indent="-148796" algn="l" defTabSz="595183" rtl="0" eaLnBrk="1" latinLnBrk="0" hangingPunct="1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17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231936" indent="-148796" algn="l" defTabSz="595183" rtl="0" eaLnBrk="1" latinLnBrk="0" hangingPunct="1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17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529528" indent="-148796" algn="l" defTabSz="595183" rtl="0" eaLnBrk="1" latinLnBrk="0" hangingPunct="1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17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595183" lvl="2" indent="0" defTabSz="666415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ru-RU" sz="940" dirty="0">
                  <a:solidFill>
                    <a:srgbClr val="546782"/>
                  </a:solidFill>
                  <a:latin typeface="+mj-lt"/>
                  <a:ea typeface="Verdana" panose="020B0604030504040204" pitchFamily="34" charset="0"/>
                </a:rPr>
                <a:t>Подключение к сервису интерактивной </a:t>
              </a:r>
              <a:r>
                <a:rPr lang="ru-RU" sz="940" dirty="0">
                  <a:gradFill>
                    <a:gsLst>
                      <a:gs pos="45000">
                        <a:srgbClr val="7614C7"/>
                      </a:gs>
                      <a:gs pos="100000">
                        <a:srgbClr val="CB2DA9"/>
                      </a:gs>
                    </a:gsLst>
                    <a:path path="shape">
                      <a:fillToRect l="50000" t="50000" r="50000" b="50000"/>
                    </a:path>
                  </a:gradFill>
                  <a:latin typeface="+mj-lt"/>
                  <a:ea typeface="Verdana" panose="020B0604030504040204" pitchFamily="34" charset="0"/>
                </a:rPr>
                <a:t>формы предварительной записи</a:t>
              </a:r>
              <a:r>
                <a:rPr lang="ru-RU" sz="940" dirty="0">
                  <a:solidFill>
                    <a:srgbClr val="8395AF"/>
                  </a:solidFill>
                  <a:latin typeface="+mj-lt"/>
                  <a:ea typeface="Verdana" panose="020B0604030504040204" pitchFamily="34" charset="0"/>
                </a:rPr>
                <a:t> </a:t>
              </a:r>
              <a:br>
                <a:rPr lang="ru-RU" sz="940" dirty="0">
                  <a:solidFill>
                    <a:srgbClr val="8395AF"/>
                  </a:solidFill>
                  <a:latin typeface="+mj-lt"/>
                  <a:ea typeface="Verdana" panose="020B0604030504040204" pitchFamily="34" charset="0"/>
                </a:rPr>
              </a:br>
              <a:r>
                <a:rPr lang="ru-RU" sz="940" dirty="0">
                  <a:solidFill>
                    <a:srgbClr val="546782"/>
                  </a:solidFill>
                  <a:latin typeface="+mj-lt"/>
                  <a:ea typeface="Verdana" panose="020B0604030504040204" pitchFamily="34" charset="0"/>
                </a:rPr>
                <a:t>на прием в МФЦ</a:t>
              </a:r>
            </a:p>
          </p:txBody>
        </p:sp>
        <p:sp>
          <p:nvSpPr>
            <p:cNvPr id="46" name="Прямоугольник: скругленные углы 45">
              <a:extLst>
                <a:ext uri="{FF2B5EF4-FFF2-40B4-BE49-F238E27FC236}">
                  <a16:creationId xmlns:a16="http://schemas.microsoft.com/office/drawing/2014/main" id="{125EC6AC-6172-4717-871F-A140D777F037}"/>
                </a:ext>
              </a:extLst>
            </p:cNvPr>
            <p:cNvSpPr/>
            <p:nvPr/>
          </p:nvSpPr>
          <p:spPr>
            <a:xfrm>
              <a:off x="4661635" y="857732"/>
              <a:ext cx="641114" cy="411144"/>
            </a:xfrm>
            <a:prstGeom prst="roundRect">
              <a:avLst/>
            </a:prstGeom>
            <a:solidFill>
              <a:srgbClr val="F7F7F9"/>
            </a:solidFill>
            <a:ln>
              <a:noFill/>
            </a:ln>
            <a:effectLst>
              <a:outerShdw blurRad="38100" dist="63500" dir="3780000" sx="101000" sy="101000" algn="l" rotWithShape="0">
                <a:schemeClr val="tx2">
                  <a:lumMod val="60000"/>
                  <a:lumOff val="4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/>
            </a:p>
          </p:txBody>
        </p:sp>
      </p:grpSp>
      <p:sp>
        <p:nvSpPr>
          <p:cNvPr id="57" name="Блок-схема: задержка 56">
            <a:extLst>
              <a:ext uri="{FF2B5EF4-FFF2-40B4-BE49-F238E27FC236}">
                <a16:creationId xmlns:a16="http://schemas.microsoft.com/office/drawing/2014/main" id="{60267A2B-E5F1-4CA5-8682-890C4A5CB90F}"/>
              </a:ext>
            </a:extLst>
          </p:cNvPr>
          <p:cNvSpPr/>
          <p:nvPr/>
        </p:nvSpPr>
        <p:spPr>
          <a:xfrm>
            <a:off x="1348966" y="1137139"/>
            <a:ext cx="2288096" cy="2709909"/>
          </a:xfrm>
          <a:prstGeom prst="flowChartDelay">
            <a:avLst/>
          </a:prstGeom>
          <a:noFill/>
          <a:ln>
            <a:solidFill>
              <a:srgbClr val="CB2DA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>
              <a:ln>
                <a:solidFill>
                  <a:srgbClr val="CB2DA9"/>
                </a:solidFill>
                <a:prstDash val="dashDot"/>
              </a:ln>
              <a:noFill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1E7513D-0B0E-4D58-B152-196E8185FE4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6940" y="1121120"/>
            <a:ext cx="169698" cy="273721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143F416-7B5D-43BC-A926-3A5233D47D6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5709" y="1941359"/>
            <a:ext cx="818429" cy="268018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DCF6FC13-0C8C-4D44-935C-05B4A482B3B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60818" y="2830103"/>
            <a:ext cx="182070" cy="171566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8D61407E-FDD5-44D1-A4B4-EB330DDE30E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2589" y="3644655"/>
            <a:ext cx="504418" cy="215968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E3DC9D46-1793-4E80-AEB2-11025566A7B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30" y="227942"/>
            <a:ext cx="453656" cy="566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637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2FD96EB-739C-4065-8BDC-3655E66ABE6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53058" y="577306"/>
            <a:ext cx="2514387" cy="389377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73C9B5A-0F6B-4B7B-ADE5-FFE6402D52B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8508" y="2978687"/>
            <a:ext cx="1834550" cy="148536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CE6B085-1736-4A53-8A97-3B702131BA2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72360" y="-5640"/>
            <a:ext cx="1934568" cy="2733573"/>
          </a:xfrm>
          <a:prstGeom prst="rect">
            <a:avLst/>
          </a:prstGeom>
        </p:spPr>
      </p:pic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60ECE867-D8F2-4C45-BF7F-EB986E0D151F}"/>
              </a:ext>
            </a:extLst>
          </p:cNvPr>
          <p:cNvSpPr/>
          <p:nvPr/>
        </p:nvSpPr>
        <p:spPr>
          <a:xfrm>
            <a:off x="6908280" y="-5640"/>
            <a:ext cx="1070621" cy="2092577"/>
          </a:xfrm>
          <a:prstGeom prst="rect">
            <a:avLst/>
          </a:prstGeom>
          <a:solidFill>
            <a:srgbClr val="CB2D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9A44F67-76D7-4174-A0AA-7C88EF66323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7538" y="2636569"/>
            <a:ext cx="1771363" cy="1834515"/>
          </a:xfrm>
          <a:prstGeom prst="rect">
            <a:avLst/>
          </a:prstGeom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4ECF3C87-9B45-4B8D-857E-6BDEDC192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D394C-D218-674C-9F66-87831560E4B4}" type="slidenum">
              <a:rPr lang="ru-RU" smtClean="0"/>
              <a:pPr/>
              <a:t>13</a:t>
            </a:fld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CA16A1B-1901-443D-8675-DA6926397A9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1254" y="-5640"/>
            <a:ext cx="1805673" cy="180567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201B547-6FFC-4039-98FF-A51446594297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08238" y="-5640"/>
            <a:ext cx="1874683" cy="1743850"/>
          </a:xfrm>
          <a:prstGeom prst="rect">
            <a:avLst/>
          </a:prstGeom>
        </p:spPr>
      </p:pic>
      <p:sp>
        <p:nvSpPr>
          <p:cNvPr id="23" name="Объект 2">
            <a:extLst>
              <a:ext uri="{FF2B5EF4-FFF2-40B4-BE49-F238E27FC236}">
                <a16:creationId xmlns:a16="http://schemas.microsoft.com/office/drawing/2014/main" id="{7CD0B324-22CD-4D38-AF1F-216AA6844980}"/>
              </a:ext>
            </a:extLst>
          </p:cNvPr>
          <p:cNvSpPr txBox="1">
            <a:spLocks/>
          </p:cNvSpPr>
          <p:nvPr/>
        </p:nvSpPr>
        <p:spPr>
          <a:xfrm>
            <a:off x="4503541" y="1727272"/>
            <a:ext cx="1528794" cy="931255"/>
          </a:xfrm>
          <a:prstGeom prst="roundRect">
            <a:avLst>
              <a:gd name="adj" fmla="val 0"/>
            </a:avLst>
          </a:prstGeom>
          <a:solidFill>
            <a:schemeClr val="bg1"/>
          </a:solidFill>
        </p:spPr>
        <p:txBody>
          <a:bodyPr vert="horz" lIns="0" tIns="0" rIns="0" bIns="0" rtlCol="0" anchor="ctr">
            <a:noAutofit/>
          </a:bodyPr>
          <a:lstStyle>
            <a:lvl1pPr marL="148796" indent="-148796" algn="l" defTabSz="595183" rtl="0" eaLnBrk="1" latinLnBrk="0" hangingPunct="1">
              <a:lnSpc>
                <a:spcPct val="90000"/>
              </a:lnSpc>
              <a:spcBef>
                <a:spcPts val="651"/>
              </a:spcBef>
              <a:buFont typeface="Arial" panose="020B0604020202020204" pitchFamily="34" charset="0"/>
              <a:buChar char="•"/>
              <a:defRPr sz="18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6387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5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43979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3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41570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39162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36753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34345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31936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29528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 defTabSz="666415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b="1" dirty="0">
                <a:gradFill>
                  <a:gsLst>
                    <a:gs pos="45000">
                      <a:srgbClr val="7614C7"/>
                    </a:gs>
                    <a:gs pos="100000">
                      <a:srgbClr val="CB2DA9"/>
                    </a:gs>
                  </a:gsLst>
                  <a:path path="shape">
                    <a:fillToRect l="50000" t="50000" r="50000" b="50000"/>
                  </a:path>
                </a:gradFill>
                <a:latin typeface="+mj-lt"/>
                <a:ea typeface="Verdana" panose="020B0604030504040204" pitchFamily="34" charset="0"/>
              </a:rPr>
              <a:t>ГКУ РО</a:t>
            </a:r>
            <a:br>
              <a:rPr lang="ru-RU" sz="1400" b="1" dirty="0">
                <a:gradFill>
                  <a:gsLst>
                    <a:gs pos="45000">
                      <a:srgbClr val="7614C7"/>
                    </a:gs>
                    <a:gs pos="100000">
                      <a:srgbClr val="CB2DA9"/>
                    </a:gs>
                  </a:gsLst>
                  <a:path path="shape">
                    <a:fillToRect l="50000" t="50000" r="50000" b="50000"/>
                  </a:path>
                </a:gradFill>
                <a:latin typeface="+mj-lt"/>
                <a:ea typeface="Verdana" panose="020B0604030504040204" pitchFamily="34" charset="0"/>
              </a:rPr>
            </a:br>
            <a:r>
              <a:rPr lang="ru-RU" sz="1400" b="1" dirty="0">
                <a:gradFill>
                  <a:gsLst>
                    <a:gs pos="45000">
                      <a:srgbClr val="7614C7"/>
                    </a:gs>
                    <a:gs pos="100000">
                      <a:srgbClr val="CB2DA9"/>
                    </a:gs>
                  </a:gsLst>
                  <a:path path="shape">
                    <a:fillToRect l="50000" t="50000" r="50000" b="50000"/>
                  </a:path>
                </a:gradFill>
                <a:latin typeface="+mj-lt"/>
                <a:ea typeface="Verdana" panose="020B0604030504040204" pitchFamily="34" charset="0"/>
              </a:rPr>
              <a:t> "УМФЦ"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18F8F8C8-95CC-425D-8CCB-9009179C7B3C}"/>
              </a:ext>
            </a:extLst>
          </p:cNvPr>
          <p:cNvSpPr/>
          <p:nvPr/>
        </p:nvSpPr>
        <p:spPr>
          <a:xfrm>
            <a:off x="1775918" y="2777017"/>
            <a:ext cx="918161" cy="918161"/>
          </a:xfrm>
          <a:prstGeom prst="rect">
            <a:avLst/>
          </a:prstGeom>
          <a:solidFill>
            <a:srgbClr val="7614C7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600" baseline="-2500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79F41DC-6B3F-44BA-BF79-908ED1AC2D9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1780" y="271582"/>
            <a:ext cx="283703" cy="24272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7EBD0659-A578-4CDB-ADCE-D621C97BFE8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3879840" y="283179"/>
            <a:ext cx="1732912" cy="1155274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D737A64F-0402-4893-9485-8299F682C95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2336" y="1359581"/>
            <a:ext cx="1946566" cy="1297821"/>
          </a:xfrm>
          <a:prstGeom prst="rect">
            <a:avLst/>
          </a:prstGeom>
        </p:spPr>
      </p:pic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FFAFB536-7855-4F84-96B1-EBBDEB832FB9}"/>
              </a:ext>
            </a:extLst>
          </p:cNvPr>
          <p:cNvSpPr/>
          <p:nvPr/>
        </p:nvSpPr>
        <p:spPr>
          <a:xfrm>
            <a:off x="1998966" y="-5640"/>
            <a:ext cx="805293" cy="805293"/>
          </a:xfrm>
          <a:prstGeom prst="rect">
            <a:avLst/>
          </a:prstGeom>
          <a:solidFill>
            <a:srgbClr val="CB2DA9">
              <a:alpha val="8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2D17D16E-D452-4D1C-929D-3024888CF651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1254" y="1738210"/>
            <a:ext cx="2010245" cy="1341649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F3AF5EA-FB59-4937-855E-8CC77C8945AA}"/>
              </a:ext>
            </a:extLst>
          </p:cNvPr>
          <p:cNvSpPr/>
          <p:nvPr/>
        </p:nvSpPr>
        <p:spPr>
          <a:xfrm>
            <a:off x="3493375" y="3455456"/>
            <a:ext cx="1015628" cy="1015628"/>
          </a:xfrm>
          <a:prstGeom prst="rect">
            <a:avLst/>
          </a:prstGeom>
          <a:solidFill>
            <a:srgbClr val="7614C7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9660D1D9-905B-403B-B9DF-6A670BBFAF06}"/>
              </a:ext>
            </a:extLst>
          </p:cNvPr>
          <p:cNvSpPr/>
          <p:nvPr/>
        </p:nvSpPr>
        <p:spPr>
          <a:xfrm>
            <a:off x="2514422" y="1861327"/>
            <a:ext cx="547707" cy="547707"/>
          </a:xfrm>
          <a:prstGeom prst="rect">
            <a:avLst/>
          </a:prstGeom>
          <a:solidFill>
            <a:srgbClr val="CB2DA9">
              <a:alpha val="7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41DFC996-8908-4DDB-B6CE-E0E3BCB34F4C}"/>
              </a:ext>
            </a:extLst>
          </p:cNvPr>
          <p:cNvSpPr/>
          <p:nvPr/>
        </p:nvSpPr>
        <p:spPr>
          <a:xfrm>
            <a:off x="811254" y="1379875"/>
            <a:ext cx="612622" cy="776457"/>
          </a:xfrm>
          <a:prstGeom prst="rect">
            <a:avLst/>
          </a:prstGeom>
          <a:solidFill>
            <a:srgbClr val="CB2DA9">
              <a:alpha val="7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B4F0B79B-B05C-49E4-AE66-52FCF52D27EB}"/>
              </a:ext>
            </a:extLst>
          </p:cNvPr>
          <p:cNvSpPr/>
          <p:nvPr/>
        </p:nvSpPr>
        <p:spPr>
          <a:xfrm>
            <a:off x="4168659" y="-9684"/>
            <a:ext cx="570887" cy="1743850"/>
          </a:xfrm>
          <a:prstGeom prst="rect">
            <a:avLst/>
          </a:prstGeom>
          <a:solidFill>
            <a:srgbClr val="CB2DA9">
              <a:alpha val="7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бъект 2">
            <a:extLst>
              <a:ext uri="{FF2B5EF4-FFF2-40B4-BE49-F238E27FC236}">
                <a16:creationId xmlns:a16="http://schemas.microsoft.com/office/drawing/2014/main" id="{7E33EBA0-CE27-43E3-A81B-3B28F79ED2C1}"/>
              </a:ext>
            </a:extLst>
          </p:cNvPr>
          <p:cNvSpPr txBox="1">
            <a:spLocks/>
          </p:cNvSpPr>
          <p:nvPr/>
        </p:nvSpPr>
        <p:spPr>
          <a:xfrm>
            <a:off x="1405785" y="1379875"/>
            <a:ext cx="1736412" cy="776457"/>
          </a:xfrm>
          <a:prstGeom prst="roundRect">
            <a:avLst>
              <a:gd name="adj" fmla="val 0"/>
            </a:avLst>
          </a:prstGeom>
          <a:solidFill>
            <a:schemeClr val="bg1"/>
          </a:solidFill>
        </p:spPr>
        <p:txBody>
          <a:bodyPr vert="horz" lIns="0" tIns="0" rIns="0" bIns="0" rtlCol="0" anchor="ctr">
            <a:noAutofit/>
          </a:bodyPr>
          <a:lstStyle>
            <a:lvl1pPr marL="148796" indent="-148796" algn="l" defTabSz="595183" rtl="0" eaLnBrk="1" latinLnBrk="0" hangingPunct="1">
              <a:lnSpc>
                <a:spcPct val="90000"/>
              </a:lnSpc>
              <a:spcBef>
                <a:spcPts val="651"/>
              </a:spcBef>
              <a:buFont typeface="Arial" panose="020B0604020202020204" pitchFamily="34" charset="0"/>
              <a:buChar char="•"/>
              <a:defRPr sz="18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6387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5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43979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3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41570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39162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36753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34345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31936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29528" indent="-148796" algn="l" defTabSz="595183" rtl="0" eaLnBrk="1" latinLnBrk="0" hangingPunct="1">
              <a:lnSpc>
                <a:spcPct val="9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 sz="11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 defTabSz="666415">
              <a:lnSpc>
                <a:spcPct val="100000"/>
              </a:lnSpc>
              <a:spcBef>
                <a:spcPts val="0"/>
              </a:spcBef>
              <a:buNone/>
            </a:pPr>
            <a:endParaRPr lang="ru-RU" sz="1400" dirty="0">
              <a:solidFill>
                <a:srgbClr val="546782"/>
              </a:solidFill>
              <a:latin typeface="+mj-lt"/>
              <a:ea typeface="Verdana" panose="020B0604030504040204" pitchFamily="34" charset="0"/>
            </a:endParaRP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47EF885B-6CE7-430E-B304-B931D80677B4}"/>
              </a:ext>
            </a:extLst>
          </p:cNvPr>
          <p:cNvSpPr/>
          <p:nvPr/>
        </p:nvSpPr>
        <p:spPr>
          <a:xfrm>
            <a:off x="7239985" y="1330393"/>
            <a:ext cx="738916" cy="655411"/>
          </a:xfrm>
          <a:prstGeom prst="rect">
            <a:avLst/>
          </a:prstGeom>
          <a:solidFill>
            <a:srgbClr val="7614C7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381EC0A7-D479-42EF-ABA8-0847A11DC877}"/>
              </a:ext>
            </a:extLst>
          </p:cNvPr>
          <p:cNvSpPr/>
          <p:nvPr/>
        </p:nvSpPr>
        <p:spPr>
          <a:xfrm>
            <a:off x="3559561" y="903110"/>
            <a:ext cx="782869" cy="839143"/>
          </a:xfrm>
          <a:prstGeom prst="rect">
            <a:avLst/>
          </a:prstGeom>
          <a:solidFill>
            <a:srgbClr val="7614C7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0B481420-C62A-4B13-97D7-EB91FBA37D97}"/>
              </a:ext>
            </a:extLst>
          </p:cNvPr>
          <p:cNvSpPr/>
          <p:nvPr/>
        </p:nvSpPr>
        <p:spPr>
          <a:xfrm>
            <a:off x="2051049" y="3540735"/>
            <a:ext cx="551190" cy="551190"/>
          </a:xfrm>
          <a:prstGeom prst="rect">
            <a:avLst/>
          </a:prstGeom>
          <a:solidFill>
            <a:srgbClr val="CB2DA9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600" baseline="-25000" dirty="0"/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814F8667-B186-4CDF-9DB7-4E8D2F10F0C6}"/>
              </a:ext>
            </a:extLst>
          </p:cNvPr>
          <p:cNvSpPr/>
          <p:nvPr/>
        </p:nvSpPr>
        <p:spPr>
          <a:xfrm>
            <a:off x="2682062" y="1964480"/>
            <a:ext cx="375710" cy="375710"/>
          </a:xfrm>
          <a:prstGeom prst="rect">
            <a:avLst/>
          </a:prstGeom>
          <a:solidFill>
            <a:srgbClr val="7614C7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600" baseline="-25000" dirty="0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D37FE898-6978-4524-87B1-97A9692AC065}"/>
              </a:ext>
            </a:extLst>
          </p:cNvPr>
          <p:cNvSpPr/>
          <p:nvPr/>
        </p:nvSpPr>
        <p:spPr>
          <a:xfrm>
            <a:off x="811254" y="1017954"/>
            <a:ext cx="755257" cy="611131"/>
          </a:xfrm>
          <a:prstGeom prst="rect">
            <a:avLst/>
          </a:prstGeom>
          <a:solidFill>
            <a:srgbClr val="7614C7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29DB2A4D-A772-45B0-9E7D-865D8C786D34}"/>
              </a:ext>
            </a:extLst>
          </p:cNvPr>
          <p:cNvSpPr/>
          <p:nvPr/>
        </p:nvSpPr>
        <p:spPr>
          <a:xfrm>
            <a:off x="6439263" y="83727"/>
            <a:ext cx="685396" cy="685396"/>
          </a:xfrm>
          <a:prstGeom prst="rect">
            <a:avLst/>
          </a:prstGeom>
          <a:solidFill>
            <a:srgbClr val="7614C7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600" baseline="-25000" dirty="0"/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AAF7E451-0E55-43E0-BDDD-2B54EAE489D9}"/>
              </a:ext>
            </a:extLst>
          </p:cNvPr>
          <p:cNvSpPr/>
          <p:nvPr/>
        </p:nvSpPr>
        <p:spPr>
          <a:xfrm>
            <a:off x="5150835" y="1123584"/>
            <a:ext cx="710099" cy="375710"/>
          </a:xfrm>
          <a:prstGeom prst="rect">
            <a:avLst/>
          </a:prstGeom>
          <a:solidFill>
            <a:srgbClr val="CB2DA9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600" baseline="-25000" dirty="0"/>
          </a:p>
        </p:txBody>
      </p:sp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21143772-B413-4521-88EB-A5014419144E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94655" y="2561034"/>
            <a:ext cx="1730329" cy="1910050"/>
          </a:xfrm>
          <a:prstGeom prst="rect">
            <a:avLst/>
          </a:prstGeom>
        </p:spPr>
      </p:pic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C317FE51-E43F-4DFB-B42A-86F06B72C405}"/>
              </a:ext>
            </a:extLst>
          </p:cNvPr>
          <p:cNvSpPr/>
          <p:nvPr/>
        </p:nvSpPr>
        <p:spPr>
          <a:xfrm>
            <a:off x="5701970" y="2455920"/>
            <a:ext cx="909585" cy="524849"/>
          </a:xfrm>
          <a:prstGeom prst="rect">
            <a:avLst/>
          </a:prstGeom>
          <a:solidFill>
            <a:srgbClr val="7614C7">
              <a:alpha val="7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3A68AD7-45E7-4740-A251-FCB5FCDC9233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77959" y="3482539"/>
            <a:ext cx="908040" cy="988545"/>
          </a:xfrm>
          <a:prstGeom prst="rect">
            <a:avLst/>
          </a:prstGeom>
        </p:spPr>
      </p:pic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D1A23692-92F7-4B4B-B5CE-197ABB2A6D93}"/>
              </a:ext>
            </a:extLst>
          </p:cNvPr>
          <p:cNvSpPr/>
          <p:nvPr/>
        </p:nvSpPr>
        <p:spPr>
          <a:xfrm>
            <a:off x="4649022" y="3946235"/>
            <a:ext cx="579119" cy="524849"/>
          </a:xfrm>
          <a:prstGeom prst="rect">
            <a:avLst/>
          </a:prstGeom>
          <a:solidFill>
            <a:srgbClr val="CB2DA9">
              <a:alpha val="7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49072962-CD52-44B2-831B-10756B1E0739}"/>
              </a:ext>
            </a:extLst>
          </p:cNvPr>
          <p:cNvSpPr/>
          <p:nvPr/>
        </p:nvSpPr>
        <p:spPr>
          <a:xfrm>
            <a:off x="7245976" y="4095374"/>
            <a:ext cx="710099" cy="375710"/>
          </a:xfrm>
          <a:prstGeom prst="rect">
            <a:avLst/>
          </a:prstGeom>
          <a:solidFill>
            <a:srgbClr val="CB2DA9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600" baseline="-25000" dirty="0"/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id="{72E6BFC3-8458-4A89-9FEE-9CD9EDD9D2BC}"/>
              </a:ext>
            </a:extLst>
          </p:cNvPr>
          <p:cNvSpPr/>
          <p:nvPr/>
        </p:nvSpPr>
        <p:spPr>
          <a:xfrm>
            <a:off x="5890967" y="2344781"/>
            <a:ext cx="348006" cy="524849"/>
          </a:xfrm>
          <a:prstGeom prst="rect">
            <a:avLst/>
          </a:prstGeom>
          <a:solidFill>
            <a:srgbClr val="CB2DA9">
              <a:alpha val="7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65FD7547-CDD3-4FE0-8D2A-2B9426529783}"/>
              </a:ext>
            </a:extLst>
          </p:cNvPr>
          <p:cNvSpPr/>
          <p:nvPr/>
        </p:nvSpPr>
        <p:spPr>
          <a:xfrm>
            <a:off x="7011180" y="3862890"/>
            <a:ext cx="375710" cy="375710"/>
          </a:xfrm>
          <a:prstGeom prst="rect">
            <a:avLst/>
          </a:prstGeom>
          <a:solidFill>
            <a:srgbClr val="7614C7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600" baseline="-25000" dirty="0"/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95652111-C728-44C2-8B8B-139570E036E7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8493" y="266968"/>
            <a:ext cx="1072404" cy="107240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89B7758-0596-4A29-BDE2-4E1AA411A80B}"/>
              </a:ext>
            </a:extLst>
          </p:cNvPr>
          <p:cNvPicPr>
            <a:picLocks noChangeAspect="1"/>
          </p:cNvPicPr>
          <p:nvPr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9202" y="1551679"/>
            <a:ext cx="1613575" cy="464388"/>
          </a:xfrm>
          <a:prstGeom prst="rect">
            <a:avLst/>
          </a:prstGeom>
        </p:spPr>
      </p:pic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DBFFCFE0-2CB4-42A7-9111-0D1A8F5BE34F}"/>
              </a:ext>
            </a:extLst>
          </p:cNvPr>
          <p:cNvGrpSpPr/>
          <p:nvPr/>
        </p:nvGrpSpPr>
        <p:grpSpPr>
          <a:xfrm>
            <a:off x="2563488" y="3074121"/>
            <a:ext cx="1170684" cy="900160"/>
            <a:chOff x="2563488" y="3074121"/>
            <a:chExt cx="1170684" cy="900160"/>
          </a:xfrm>
        </p:grpSpPr>
        <p:sp>
          <p:nvSpPr>
            <p:cNvPr id="21" name="Объект 2">
              <a:extLst>
                <a:ext uri="{FF2B5EF4-FFF2-40B4-BE49-F238E27FC236}">
                  <a16:creationId xmlns:a16="http://schemas.microsoft.com/office/drawing/2014/main" id="{290D09E1-3016-4D19-AFC4-C87AFF17EC69}"/>
                </a:ext>
              </a:extLst>
            </p:cNvPr>
            <p:cNvSpPr txBox="1">
              <a:spLocks/>
            </p:cNvSpPr>
            <p:nvPr/>
          </p:nvSpPr>
          <p:spPr>
            <a:xfrm>
              <a:off x="2563488" y="3074121"/>
              <a:ext cx="1170684" cy="900160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</p:spPr>
          <p:txBody>
            <a:bodyPr vert="horz" lIns="0" tIns="36000" rIns="0" bIns="0" rtlCol="0" anchor="t">
              <a:noAutofit/>
            </a:bodyPr>
            <a:lstStyle>
              <a:lvl1pPr marL="148796" indent="-148796" algn="l" defTabSz="595183" rtl="0" eaLnBrk="1" latinLnBrk="0" hangingPunct="1">
                <a:lnSpc>
                  <a:spcPct val="90000"/>
                </a:lnSpc>
                <a:spcBef>
                  <a:spcPts val="651"/>
                </a:spcBef>
                <a:buFont typeface="Arial" panose="020B0604020202020204" pitchFamily="34" charset="0"/>
                <a:buChar char="•"/>
                <a:defRPr sz="182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46387" indent="-148796" algn="l" defTabSz="595183" rtl="0" eaLnBrk="1" latinLnBrk="0" hangingPunct="1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56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43979" indent="-148796" algn="l" defTabSz="595183" rtl="0" eaLnBrk="1" latinLnBrk="0" hangingPunct="1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30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41570" indent="-148796" algn="l" defTabSz="595183" rtl="0" eaLnBrk="1" latinLnBrk="0" hangingPunct="1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17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39162" indent="-148796" algn="l" defTabSz="595183" rtl="0" eaLnBrk="1" latinLnBrk="0" hangingPunct="1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17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636753" indent="-148796" algn="l" defTabSz="595183" rtl="0" eaLnBrk="1" latinLnBrk="0" hangingPunct="1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17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934345" indent="-148796" algn="l" defTabSz="595183" rtl="0" eaLnBrk="1" latinLnBrk="0" hangingPunct="1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17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231936" indent="-148796" algn="l" defTabSz="595183" rtl="0" eaLnBrk="1" latinLnBrk="0" hangingPunct="1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17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529528" indent="-148796" algn="l" defTabSz="595183" rtl="0" eaLnBrk="1" latinLnBrk="0" hangingPunct="1">
                <a:lnSpc>
                  <a:spcPct val="90000"/>
                </a:lnSpc>
                <a:spcBef>
                  <a:spcPts val="325"/>
                </a:spcBef>
                <a:buFont typeface="Arial" panose="020B0604020202020204" pitchFamily="34" charset="0"/>
                <a:buChar char="•"/>
                <a:defRPr sz="117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1" indent="0" algn="ctr" defTabSz="666415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ru-RU" sz="900" dirty="0">
                  <a:solidFill>
                    <a:srgbClr val="546782"/>
                  </a:solidFill>
                  <a:latin typeface="+mj-lt"/>
                  <a:ea typeface="Verdana" panose="020B0604030504040204" pitchFamily="34" charset="0"/>
                </a:rPr>
                <a:t>При поддержке </a:t>
              </a:r>
              <a:endParaRPr lang="ru-RU" sz="900" b="1" dirty="0">
                <a:gradFill>
                  <a:gsLst>
                    <a:gs pos="45000">
                      <a:srgbClr val="7614C7"/>
                    </a:gs>
                    <a:gs pos="100000">
                      <a:srgbClr val="CB2DA9"/>
                    </a:gs>
                  </a:gsLst>
                  <a:path path="shape">
                    <a:fillToRect l="50000" t="50000" r="50000" b="50000"/>
                  </a:path>
                </a:gradFill>
                <a:latin typeface="+mj-lt"/>
                <a:ea typeface="Verdana" panose="020B060403050404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9233AC07-03E0-4D34-B71B-929EF02F6993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77930" y="3273423"/>
              <a:ext cx="941801" cy="6868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371368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8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133D811B-F389-AD49-9266-6F88EFA7B315}"/>
              </a:ext>
            </a:extLst>
          </p:cNvPr>
          <p:cNvSpPr txBox="1"/>
          <p:nvPr/>
        </p:nvSpPr>
        <p:spPr>
          <a:xfrm>
            <a:off x="1219320" y="1275347"/>
            <a:ext cx="30510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gradFill flip="none" rotWithShape="1">
                  <a:gsLst>
                    <a:gs pos="0">
                      <a:srgbClr val="DD369D"/>
                    </a:gs>
                    <a:gs pos="60000">
                      <a:srgbClr val="9713CB"/>
                    </a:gs>
                    <a:gs pos="100000">
                      <a:srgbClr val="5A14C3"/>
                    </a:gs>
                  </a:gsLst>
                  <a:lin ang="2700000" scaled="1"/>
                  <a:tileRect/>
                </a:gradFill>
                <a:latin typeface="Basis Grotesque Pro" panose="02000503030000020004" pitchFamily="2" charset="0"/>
              </a:rPr>
              <a:t>Талдыкина </a:t>
            </a:r>
            <a:br>
              <a:rPr lang="ru-RU" sz="2000" b="1" dirty="0">
                <a:gradFill flip="none" rotWithShape="1">
                  <a:gsLst>
                    <a:gs pos="0">
                      <a:srgbClr val="DD369D"/>
                    </a:gs>
                    <a:gs pos="60000">
                      <a:srgbClr val="9713CB"/>
                    </a:gs>
                    <a:gs pos="100000">
                      <a:srgbClr val="5A14C3"/>
                    </a:gs>
                  </a:gsLst>
                  <a:lin ang="2700000" scaled="1"/>
                  <a:tileRect/>
                </a:gradFill>
                <a:latin typeface="Basis Grotesque Pro" panose="02000503030000020004" pitchFamily="2" charset="0"/>
              </a:rPr>
            </a:br>
            <a:r>
              <a:rPr lang="ru-RU" sz="2000" b="1" dirty="0">
                <a:gradFill flip="none" rotWithShape="1">
                  <a:gsLst>
                    <a:gs pos="0">
                      <a:srgbClr val="DD369D"/>
                    </a:gs>
                    <a:gs pos="60000">
                      <a:srgbClr val="9713CB"/>
                    </a:gs>
                    <a:gs pos="100000">
                      <a:srgbClr val="5A14C3"/>
                    </a:gs>
                  </a:gsLst>
                  <a:lin ang="2700000" scaled="1"/>
                  <a:tileRect/>
                </a:gradFill>
                <a:latin typeface="Basis Grotesque Pro" panose="02000503030000020004" pitchFamily="2" charset="0"/>
              </a:rPr>
              <a:t>Елена Игоревна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9542E10-238A-40F4-FA0A-562C64141261}"/>
              </a:ext>
            </a:extLst>
          </p:cNvPr>
          <p:cNvSpPr txBox="1"/>
          <p:nvPr/>
        </p:nvSpPr>
        <p:spPr>
          <a:xfrm>
            <a:off x="1219322" y="1983233"/>
            <a:ext cx="26914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solidFill>
                  <a:srgbClr val="546782"/>
                </a:solidFill>
                <a:latin typeface="+mj-lt"/>
                <a:ea typeface="Verdana" panose="020B0604030504040204" pitchFamily="34" charset="0"/>
              </a:rPr>
              <a:t>Начальник отдела координации цифровой трансформации министерства цифрового развития, информационных технологий </a:t>
            </a:r>
            <a:br>
              <a:rPr lang="en-US" sz="900" dirty="0">
                <a:solidFill>
                  <a:srgbClr val="546782"/>
                </a:solidFill>
                <a:latin typeface="+mj-lt"/>
                <a:ea typeface="Verdana" panose="020B0604030504040204" pitchFamily="34" charset="0"/>
              </a:rPr>
            </a:br>
            <a:r>
              <a:rPr lang="ru-RU" sz="900" dirty="0">
                <a:solidFill>
                  <a:srgbClr val="546782"/>
                </a:solidFill>
                <a:latin typeface="+mj-lt"/>
                <a:ea typeface="Verdana" panose="020B0604030504040204" pitchFamily="34" charset="0"/>
              </a:rPr>
              <a:t>и связи Ростовской области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14AA574-2D74-40C8-8E02-8010982CA58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0629" y="3903474"/>
            <a:ext cx="313896" cy="32201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513F5C0-5C30-4C95-B7D0-7434E144AD31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2506" y="2691119"/>
            <a:ext cx="1649387" cy="474694"/>
          </a:xfrm>
          <a:prstGeom prst="rect">
            <a:avLst/>
          </a:prstGeom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442614A2-FC44-4A3B-84A3-8973DED3FD65}"/>
              </a:ext>
            </a:extLst>
          </p:cNvPr>
          <p:cNvGrpSpPr/>
          <p:nvPr/>
        </p:nvGrpSpPr>
        <p:grpSpPr>
          <a:xfrm>
            <a:off x="4959417" y="1035927"/>
            <a:ext cx="2412000" cy="2358977"/>
            <a:chOff x="4959417" y="1035927"/>
            <a:chExt cx="2412000" cy="2358977"/>
          </a:xfrm>
        </p:grpSpPr>
        <p:grpSp>
          <p:nvGrpSpPr>
            <p:cNvPr id="13" name="Группа 12">
              <a:extLst>
                <a:ext uri="{FF2B5EF4-FFF2-40B4-BE49-F238E27FC236}">
                  <a16:creationId xmlns:a16="http://schemas.microsoft.com/office/drawing/2014/main" id="{BD59E059-7376-49AA-B683-259A3AA6275E}"/>
                </a:ext>
              </a:extLst>
            </p:cNvPr>
            <p:cNvGrpSpPr/>
            <p:nvPr/>
          </p:nvGrpSpPr>
          <p:grpSpPr>
            <a:xfrm>
              <a:off x="4959417" y="1035927"/>
              <a:ext cx="2412000" cy="2358977"/>
              <a:chOff x="4323713" y="1213961"/>
              <a:chExt cx="2204097" cy="2207153"/>
            </a:xfrm>
          </p:grpSpPr>
          <p:sp>
            <p:nvSpPr>
              <p:cNvPr id="16" name="Прямоугольник: скругленные углы 15">
                <a:extLst>
                  <a:ext uri="{FF2B5EF4-FFF2-40B4-BE49-F238E27FC236}">
                    <a16:creationId xmlns:a16="http://schemas.microsoft.com/office/drawing/2014/main" id="{5329A634-570A-4309-B0A0-60EAC46CBA30}"/>
                  </a:ext>
                </a:extLst>
              </p:cNvPr>
              <p:cNvSpPr/>
              <p:nvPr/>
            </p:nvSpPr>
            <p:spPr>
              <a:xfrm>
                <a:off x="4323713" y="1213961"/>
                <a:ext cx="2204097" cy="2207153"/>
              </a:xfrm>
              <a:prstGeom prst="roundRect">
                <a:avLst/>
              </a:prstGeom>
              <a:solidFill>
                <a:srgbClr val="E7E8ED"/>
              </a:solidFill>
              <a:ln>
                <a:noFill/>
              </a:ln>
              <a:effectLst>
                <a:outerShdw blurRad="165100" dist="101600" dir="16860000" sx="106000" sy="106000" algn="tr" rotWithShape="0">
                  <a:schemeClr val="bg1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50"/>
              </a:p>
            </p:txBody>
          </p:sp>
          <p:sp>
            <p:nvSpPr>
              <p:cNvPr id="14" name="Прямоугольник: скругленные углы 13">
                <a:extLst>
                  <a:ext uri="{FF2B5EF4-FFF2-40B4-BE49-F238E27FC236}">
                    <a16:creationId xmlns:a16="http://schemas.microsoft.com/office/drawing/2014/main" id="{27EA4831-A117-4AE4-BB8B-278340603E92}"/>
                  </a:ext>
                </a:extLst>
              </p:cNvPr>
              <p:cNvSpPr/>
              <p:nvPr/>
            </p:nvSpPr>
            <p:spPr>
              <a:xfrm>
                <a:off x="4323713" y="1213961"/>
                <a:ext cx="2204097" cy="2207153"/>
              </a:xfrm>
              <a:prstGeom prst="roundRect">
                <a:avLst/>
              </a:prstGeom>
              <a:solidFill>
                <a:srgbClr val="E7E8ED"/>
              </a:solidFill>
              <a:ln>
                <a:noFill/>
              </a:ln>
              <a:effectLst>
                <a:outerShdw blurRad="177800" dist="127000" dir="3780000" sx="102000" sy="102000" algn="l" rotWithShape="0">
                  <a:schemeClr val="tx2">
                    <a:lumMod val="60000"/>
                    <a:lumOff val="40000"/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50"/>
              </a:p>
            </p:txBody>
          </p:sp>
        </p:grpSp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218E33A4-7870-459E-BD1C-84EA6AE7819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086075" y="1155637"/>
              <a:ext cx="2166156" cy="2119556"/>
            </a:xfrm>
            <a:prstGeom prst="roundRect">
              <a:avLst/>
            </a:prstGeom>
          </p:spPr>
        </p:pic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94677D79-D73D-4CDA-A581-04309FB1372B}"/>
                </a:ext>
              </a:extLst>
            </p:cNvPr>
            <p:cNvSpPr/>
            <p:nvPr/>
          </p:nvSpPr>
          <p:spPr>
            <a:xfrm>
              <a:off x="5887329" y="1983233"/>
              <a:ext cx="548640" cy="4715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D4A8B3D5-D32D-4119-AFB2-C509EEAE6F2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87329" y="2140073"/>
              <a:ext cx="548640" cy="1578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0999662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rofIT">
      <a:majorFont>
        <a:latin typeface="Basis Grotesque Pro"/>
        <a:ea typeface=""/>
        <a:cs typeface=""/>
      </a:majorFont>
      <a:minorFont>
        <a:latin typeface="Calibri Light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2669</TotalTime>
  <Words>585</Words>
  <Application>Microsoft Office PowerPoint</Application>
  <PresentationFormat>Произвольный</PresentationFormat>
  <Paragraphs>108</Paragraphs>
  <Slides>14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Calibri Light</vt:lpstr>
      <vt:lpstr>Calibri</vt:lpstr>
      <vt:lpstr>Basis Grotesque Pro</vt:lpstr>
      <vt:lpstr>Wingdings</vt:lpstr>
      <vt:lpstr>Arial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Сервис проверки статусов заявлений поданных через МФЦ</dc:title>
  <dc:creator>Ваверняк Анна Александровна</dc:creator>
  <cp:keywords>ProfIT2023</cp:keywords>
  <cp:lastModifiedBy>efffect</cp:lastModifiedBy>
  <cp:revision>221</cp:revision>
  <dcterms:created xsi:type="dcterms:W3CDTF">2022-09-26T06:39:07Z</dcterms:created>
  <dcterms:modified xsi:type="dcterms:W3CDTF">2023-10-11T12:13:26Z</dcterms:modified>
</cp:coreProperties>
</file>