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83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A3E23B-F560-FA89-F16B-A0ED7AD5E8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69C9222-9AA0-A48A-B95F-85E1E82D47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8D8DF87-2BDD-9AA1-7535-33B113CCA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8BEAA-F797-488E-913A-C28E53546970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DE17EF-D300-DF38-AC4D-FB2DA1F19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10C2AD-C6C3-1206-17CA-8EC24C965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C2A14-3DA0-4F2F-BC63-6081AC7EF9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3444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D9455E-FC0A-D853-9735-FA4C233D6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48968EA-7B30-FC7E-3B96-D1C4A32B96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E6D4DE-3E41-A66B-4C3B-0D991C4A5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8BEAA-F797-488E-913A-C28E53546970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2DD0800-DEA6-2EDD-8945-A581C09D3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AAED175-73D4-C7BE-BA91-D5ABE76D1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C2A14-3DA0-4F2F-BC63-6081AC7EF9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6704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E1D6FE-CD85-7F81-C22E-8367F6FD5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4A44B0F-C37A-A6B1-E78A-FF5790DC46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384AE53-9EF5-D437-5085-289ED85A8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8BEAA-F797-488E-913A-C28E53546970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7F662E3-AEEC-EAF5-922A-1759BE8A0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ABE27EC-27E7-2FB7-AB48-27327B9DB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C2A14-3DA0-4F2F-BC63-6081AC7EF9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6554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B4B172-2AB2-3434-227D-51D3A2326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B11076-7E60-6D91-6342-9476FFA5EA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FD92C63-D128-A8C7-C33C-2E964AA0CE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0BB61D1-9C82-6FD1-E721-C53EA0B5C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8BEAA-F797-488E-913A-C28E53546970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DDEAC4D-3CB6-FF9A-8956-663F0CDF1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0B52D25-E959-7FA4-B431-63FB5829F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C2A14-3DA0-4F2F-BC63-6081AC7EF9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039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4DA8B6-757C-25FC-2A0E-15B197270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9A35CEF-BF60-FD45-CF12-6FE5FE8BA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211707B-A30D-1B40-4EE4-E82C277B3C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EF9F3E5-8548-26A8-0AB2-3FEC666159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24D97BF-9A81-F838-72E5-173B5DD2D2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A8476FA-D79D-37DF-7AC5-FC5A74FE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8BEAA-F797-488E-913A-C28E53546970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408E3D8-B809-5125-5979-190D608B2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39EEF05-413C-6824-E8FD-822E4C1C2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C2A14-3DA0-4F2F-BC63-6081AC7EF9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6193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DA01A2-F49A-1952-654C-8B4DB1F4F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45AB240-51FE-6753-8E1A-227424369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8BEAA-F797-488E-913A-C28E53546970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E5199C4-9EA7-4449-B23D-509CB2070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9232652-8C5A-D0BB-106E-AD6B51313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C2A14-3DA0-4F2F-BC63-6081AC7EF9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7880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A95A555-EAC1-8D47-CF77-74CD453EC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8BEAA-F797-488E-913A-C28E53546970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643F5C1-472D-796D-4EFD-624AF0FD7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43D7537-4ACF-50FD-2E12-4E5ABAF8A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C2A14-3DA0-4F2F-BC63-6081AC7EF9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8812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A7CB23-6AC1-163D-3E70-CCC37B8BA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6E03D44-281F-DD75-FE5A-7E258D49D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D7C2626-6CB4-3B30-CCE4-1D3C164A58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F01DD2D-6673-2CBE-9DA7-CA39386A2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8BEAA-F797-488E-913A-C28E53546970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8CFC54E-313F-797E-A57D-0A9D44E24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DDEDF2F-3491-A1B0-DA40-2C8075950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C2A14-3DA0-4F2F-BC63-6081AC7EF9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5257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514AA2-76B7-2BA2-9E7B-1DA4109EB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24F336C-D29E-B68C-7E83-4EFD2EB8AD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9A91131-E3A3-35B5-1FCC-1E61AF84F5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B42CCE0-FB4B-01A9-CFD5-90C6040A5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8BEAA-F797-488E-913A-C28E53546970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25BE97C-0B10-3EC7-D862-A0427FF74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14D3653-866D-AB89-D393-B39969909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C2A14-3DA0-4F2F-BC63-6081AC7EF9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7171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0FA005-F8A6-4A75-38E9-DBD2187F8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4CA10C3-6182-3435-6A58-470E280DD9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B5A7DC2-45DE-B7DA-282B-26B8623A7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8BEAA-F797-488E-913A-C28E53546970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42C28E5-CB81-65F2-9A51-42ACB1868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AB20134-8A0F-9695-A850-760558911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C2A14-3DA0-4F2F-BC63-6081AC7EF9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8655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4B37E09-CA71-96F5-7D3C-4AD5B69719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F3D18DA-7909-EFB1-16A5-6854775882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1F6067D-577C-BA73-49C2-1E3B0F2C9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8BEAA-F797-488E-913A-C28E53546970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B8D66F7-901B-2F7D-9806-32A07D8D3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3738285-DB46-3E23-C10D-E958A258F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C2A14-3DA0-4F2F-BC63-6081AC7EF9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085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D3BDE8-7BD8-3D4A-756A-6B0608E12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05A03F-A7FC-7F37-EA12-55FD5025EA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3ED89B5-0A61-59DA-DEFB-E280B85B3A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8BEAA-F797-488E-913A-C28E53546970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22B717F-B662-B666-39E3-8132DB559B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182E752-F674-A55B-A3FF-F3606FBA29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6C2A14-3DA0-4F2F-BC63-6081AC7EF9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1327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7A2FD6E-C9E7-62FD-51AB-BC4BDE8BD5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1256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031FB49-902A-9A49-5D89-D4E5E7353D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241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88FBE57-DCCE-A3D9-1123-C0FB05F8EB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934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DB4FD77-7E76-FD6B-52AF-1485345DF7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8896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D310631-5CA8-439F-2808-D59B5C09FF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5140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8766A78-4C2C-2FF9-6CD3-7235055BEA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4759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7FFF619-6E45-9936-A83F-BDD97BBA19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0274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A9E2FA9-CD40-894C-B266-BAA5827B2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6048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843BEC6-0939-3A56-F3C3-636CAC3CE7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4905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8F390EE-F143-3AEF-57BD-15BA49B015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1575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ED454FD-4F0A-1EFF-CC63-14A447CBDF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278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1882064-6186-8FAE-CEB5-7E98739BCB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1181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2D4EFA2-BCD1-E7EF-F652-007CA79913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45002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Широкоэкранный</PresentationFormat>
  <Paragraphs>0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</dc:creator>
  <cp:lastModifiedBy>adm</cp:lastModifiedBy>
  <cp:revision>2</cp:revision>
  <dcterms:created xsi:type="dcterms:W3CDTF">2023-10-25T12:49:01Z</dcterms:created>
  <dcterms:modified xsi:type="dcterms:W3CDTF">2023-10-25T12:51:45Z</dcterms:modified>
</cp:coreProperties>
</file>