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7D25B-D894-463B-87B8-DFD64385EFE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819E-190A-456E-B690-E6407BEDF9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60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7D25B-D894-463B-87B8-DFD64385EFE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1819E-190A-456E-B690-E6407BEDF9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05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Сервис мониторинга школьного питания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6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Почему важно?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6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Как работает?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94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Как работает?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66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Уникальность проекта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6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86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Перспективы развития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18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Спасибо за внимание!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688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Широкоэкранный</PresentationFormat>
  <Paragraphs>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Сервис мониторинга школьного питания</vt:lpstr>
      <vt:lpstr>Почему важно?</vt:lpstr>
      <vt:lpstr>Как работает?</vt:lpstr>
      <vt:lpstr>Как работает?</vt:lpstr>
      <vt:lpstr>Уникальность проекта</vt:lpstr>
      <vt:lpstr>Презентация PowerPoint</vt:lpstr>
      <vt:lpstr>Перспективы развития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Сервис мониторинга школьного питания</dc:title>
  <dc:creator>User</dc:creator>
  <cp:lastModifiedBy>User</cp:lastModifiedBy>
  <cp:revision>1</cp:revision>
  <dcterms:created xsi:type="dcterms:W3CDTF">2023-10-25T18:51:37Z</dcterms:created>
  <dcterms:modified xsi:type="dcterms:W3CDTF">2023-10-25T18:51:37Z</dcterms:modified>
</cp:coreProperties>
</file>