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9" r:id="rId11"/>
    <p:sldId id="257" r:id="rId1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AC84"/>
    <a:srgbClr val="0F8E6D"/>
    <a:srgbClr val="0ABDE3"/>
    <a:srgbClr val="07A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507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Изображение выглядит как текст, шар, мультфильм, детская площадка&#10;&#10;Автоматически созданное описание">
            <a:extLst>
              <a:ext uri="{FF2B5EF4-FFF2-40B4-BE49-F238E27FC236}">
                <a16:creationId xmlns:a16="http://schemas.microsoft.com/office/drawing/2014/main" id="{EA859B2D-F2D6-A72F-FB97-96A9D4F8D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Изображение выглядит как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6E0A731-E815-D220-C0DF-D6815998F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Изображение выглядит как текст, одежда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08D267A-53D1-E931-76E3-D45305FB2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автокомпонент, рисунок, зарисовка&#10;&#10;Автоматически созданное описание">
            <a:extLst>
              <a:ext uri="{FF2B5EF4-FFF2-40B4-BE49-F238E27FC236}">
                <a16:creationId xmlns:a16="http://schemas.microsoft.com/office/drawing/2014/main" id="{F1174E86-47D9-0DEC-03E2-EFC123AA1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532" y="1601108"/>
            <a:ext cx="8377551" cy="5177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87" y="4833258"/>
            <a:ext cx="9289144" cy="4978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снимок экрана, графический дизайн, График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29E43109-859D-A25D-5A94-F1CBA6987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0" name="Прямоугольник 3">
            <a:extLst>
              <a:ext uri="{FF2B5EF4-FFF2-40B4-BE49-F238E27FC236}">
                <a16:creationId xmlns:a16="http://schemas.microsoft.com/office/drawing/2014/main" id="{35EB0BC6-C7AB-910B-B4B3-E62FBA82EF3B}"/>
              </a:ext>
            </a:extLst>
          </p:cNvPr>
          <p:cNvSpPr/>
          <p:nvPr/>
        </p:nvSpPr>
        <p:spPr>
          <a:xfrm rot="20323862">
            <a:off x="11343541" y="3735027"/>
            <a:ext cx="1443279" cy="386838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2123 h 318545"/>
              <a:gd name="connsiteX1" fmla="*/ 1188482 w 1188482"/>
              <a:gd name="connsiteY1" fmla="*/ 99336 h 318545"/>
              <a:gd name="connsiteX2" fmla="*/ 1111670 w 1188482"/>
              <a:gd name="connsiteY2" fmla="*/ 303994 h 318545"/>
              <a:gd name="connsiteX3" fmla="*/ 87111 w 1188482"/>
              <a:gd name="connsiteY3" fmla="*/ 318545 h 318545"/>
              <a:gd name="connsiteX4" fmla="*/ 0 w 1188482"/>
              <a:gd name="connsiteY4" fmla="*/ 112123 h 318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8545">
                <a:moveTo>
                  <a:pt x="0" y="112123"/>
                </a:moveTo>
                <a:cubicBezTo>
                  <a:pt x="599002" y="-92332"/>
                  <a:pt x="998900" y="32464"/>
                  <a:pt x="1188482" y="99336"/>
                </a:cubicBezTo>
                <a:cubicBezTo>
                  <a:pt x="1139760" y="233510"/>
                  <a:pt x="1170267" y="137888"/>
                  <a:pt x="1111670" y="303994"/>
                </a:cubicBezTo>
                <a:cubicBezTo>
                  <a:pt x="883012" y="246315"/>
                  <a:pt x="585126" y="170734"/>
                  <a:pt x="87111" y="318545"/>
                </a:cubicBezTo>
                <a:cubicBezTo>
                  <a:pt x="57171" y="247682"/>
                  <a:pt x="34989" y="202840"/>
                  <a:pt x="0" y="112123"/>
                </a:cubicBezTo>
                <a:close/>
              </a:path>
            </a:pathLst>
          </a:custGeom>
          <a:solidFill>
            <a:srgbClr val="257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1" name="Прямоугольник 3">
            <a:extLst>
              <a:ext uri="{FF2B5EF4-FFF2-40B4-BE49-F238E27FC236}">
                <a16:creationId xmlns:a16="http://schemas.microsoft.com/office/drawing/2014/main" id="{10A8FB2F-ADB8-49A3-F62A-3740A28D9D23}"/>
              </a:ext>
            </a:extLst>
          </p:cNvPr>
          <p:cNvSpPr/>
          <p:nvPr/>
        </p:nvSpPr>
        <p:spPr>
          <a:xfrm rot="1391356">
            <a:off x="12920556" y="3726858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6A8C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solidFill>
                <a:srgbClr val="008219"/>
              </a:solidFill>
            </a:endParaRPr>
          </a:p>
        </p:txBody>
      </p:sp>
      <p:sp>
        <p:nvSpPr>
          <p:cNvPr id="22" name="Прямоугольник 3">
            <a:extLst>
              <a:ext uri="{FF2B5EF4-FFF2-40B4-BE49-F238E27FC236}">
                <a16:creationId xmlns:a16="http://schemas.microsoft.com/office/drawing/2014/main" id="{8EC0B28A-02DE-AE5E-B302-01C74FE180C1}"/>
              </a:ext>
            </a:extLst>
          </p:cNvPr>
          <p:cNvSpPr/>
          <p:nvPr/>
        </p:nvSpPr>
        <p:spPr>
          <a:xfrm rot="4107025">
            <a:off x="14041926" y="4855113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A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3" name="Прямоугольник 3">
            <a:extLst>
              <a:ext uri="{FF2B5EF4-FFF2-40B4-BE49-F238E27FC236}">
                <a16:creationId xmlns:a16="http://schemas.microsoft.com/office/drawing/2014/main" id="{F6FC4D7D-177A-0E5A-E2CD-DD4B3AE07B4A}"/>
              </a:ext>
            </a:extLst>
          </p:cNvPr>
          <p:cNvSpPr/>
          <p:nvPr/>
        </p:nvSpPr>
        <p:spPr>
          <a:xfrm rot="6753600">
            <a:off x="14041925" y="6417531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727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4" name="Прямоугольник 3">
            <a:extLst>
              <a:ext uri="{FF2B5EF4-FFF2-40B4-BE49-F238E27FC236}">
                <a16:creationId xmlns:a16="http://schemas.microsoft.com/office/drawing/2014/main" id="{8511FE75-5577-B10A-B36B-95BB1E9B7644}"/>
              </a:ext>
            </a:extLst>
          </p:cNvPr>
          <p:cNvSpPr/>
          <p:nvPr/>
        </p:nvSpPr>
        <p:spPr>
          <a:xfrm rot="9516705">
            <a:off x="12923570" y="7528727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DEFC2549-1203-8F4D-3D05-F464FF144AF2}"/>
              </a:ext>
            </a:extLst>
          </p:cNvPr>
          <p:cNvSpPr/>
          <p:nvPr/>
        </p:nvSpPr>
        <p:spPr>
          <a:xfrm rot="12200332">
            <a:off x="11346432" y="7542395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F19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6" name="Прямоугольник 3">
            <a:extLst>
              <a:ext uri="{FF2B5EF4-FFF2-40B4-BE49-F238E27FC236}">
                <a16:creationId xmlns:a16="http://schemas.microsoft.com/office/drawing/2014/main" id="{A5AC99F0-D9B1-58A4-4552-5C740D6A61E6}"/>
              </a:ext>
            </a:extLst>
          </p:cNvPr>
          <p:cNvSpPr/>
          <p:nvPr/>
        </p:nvSpPr>
        <p:spPr>
          <a:xfrm rot="14938022">
            <a:off x="10223153" y="6417530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1D4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solidFill>
                <a:srgbClr val="3B4763"/>
              </a:solidFill>
            </a:endParaRPr>
          </a:p>
        </p:txBody>
      </p:sp>
      <p:sp>
        <p:nvSpPr>
          <p:cNvPr id="27" name="Прямоугольник 3">
            <a:extLst>
              <a:ext uri="{FF2B5EF4-FFF2-40B4-BE49-F238E27FC236}">
                <a16:creationId xmlns:a16="http://schemas.microsoft.com/office/drawing/2014/main" id="{078A5B09-E62D-5BA4-6669-7609BBF01C08}"/>
              </a:ext>
            </a:extLst>
          </p:cNvPr>
          <p:cNvSpPr/>
          <p:nvPr/>
        </p:nvSpPr>
        <p:spPr>
          <a:xfrm rot="17580937">
            <a:off x="10233776" y="4852662"/>
            <a:ext cx="1443279" cy="384471"/>
          </a:xfrm>
          <a:custGeom>
            <a:avLst/>
            <a:gdLst>
              <a:gd name="connsiteX0" fmla="*/ 0 w 1952625"/>
              <a:gd name="connsiteY0" fmla="*/ 0 h 240110"/>
              <a:gd name="connsiteX1" fmla="*/ 1952625 w 1952625"/>
              <a:gd name="connsiteY1" fmla="*/ 0 h 240110"/>
              <a:gd name="connsiteX2" fmla="*/ 1952625 w 1952625"/>
              <a:gd name="connsiteY2" fmla="*/ 240110 h 240110"/>
              <a:gd name="connsiteX3" fmla="*/ 0 w 1952625"/>
              <a:gd name="connsiteY3" fmla="*/ 240110 h 240110"/>
              <a:gd name="connsiteX4" fmla="*/ 0 w 1952625"/>
              <a:gd name="connsiteY4" fmla="*/ 0 h 240110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0 w 1952625"/>
              <a:gd name="connsiteY4" fmla="*/ 243285 h 243285"/>
              <a:gd name="connsiteX5" fmla="*/ 0 w 1952625"/>
              <a:gd name="connsiteY5" fmla="*/ 3175 h 243285"/>
              <a:gd name="connsiteX0" fmla="*/ 0 w 1952625"/>
              <a:gd name="connsiteY0" fmla="*/ 3175 h 244476"/>
              <a:gd name="connsiteX1" fmla="*/ 1005954 w 1952625"/>
              <a:gd name="connsiteY1" fmla="*/ 0 h 244476"/>
              <a:gd name="connsiteX2" fmla="*/ 1952625 w 1952625"/>
              <a:gd name="connsiteY2" fmla="*/ 3175 h 244476"/>
              <a:gd name="connsiteX3" fmla="*/ 1952625 w 1952625"/>
              <a:gd name="connsiteY3" fmla="*/ 243285 h 244476"/>
              <a:gd name="connsiteX4" fmla="*/ 1037704 w 1952625"/>
              <a:gd name="connsiteY4" fmla="*/ 244476 h 244476"/>
              <a:gd name="connsiteX5" fmla="*/ 0 w 1952625"/>
              <a:gd name="connsiteY5" fmla="*/ 243285 h 244476"/>
              <a:gd name="connsiteX6" fmla="*/ 0 w 1952625"/>
              <a:gd name="connsiteY6" fmla="*/ 3175 h 244476"/>
              <a:gd name="connsiteX0" fmla="*/ 0 w 1952625"/>
              <a:gd name="connsiteY0" fmla="*/ 3175 h 243285"/>
              <a:gd name="connsiteX1" fmla="*/ 1005954 w 1952625"/>
              <a:gd name="connsiteY1" fmla="*/ 0 h 243285"/>
              <a:gd name="connsiteX2" fmla="*/ 1952625 w 1952625"/>
              <a:gd name="connsiteY2" fmla="*/ 3175 h 243285"/>
              <a:gd name="connsiteX3" fmla="*/ 1952625 w 1952625"/>
              <a:gd name="connsiteY3" fmla="*/ 243285 h 243285"/>
              <a:gd name="connsiteX4" fmla="*/ 1021035 w 1952625"/>
              <a:gd name="connsiteY4" fmla="*/ 211139 h 243285"/>
              <a:gd name="connsiteX5" fmla="*/ 0 w 1952625"/>
              <a:gd name="connsiteY5" fmla="*/ 243285 h 243285"/>
              <a:gd name="connsiteX6" fmla="*/ 0 w 1952625"/>
              <a:gd name="connsiteY6" fmla="*/ 3175 h 243285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952625 w 1952625"/>
              <a:gd name="connsiteY2" fmla="*/ 1746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952625"/>
              <a:gd name="connsiteY0" fmla="*/ 17463 h 257573"/>
              <a:gd name="connsiteX1" fmla="*/ 1005954 w 1952625"/>
              <a:gd name="connsiteY1" fmla="*/ 0 h 257573"/>
              <a:gd name="connsiteX2" fmla="*/ 1881188 w 1952625"/>
              <a:gd name="connsiteY2" fmla="*/ 227013 h 257573"/>
              <a:gd name="connsiteX3" fmla="*/ 1952625 w 1952625"/>
              <a:gd name="connsiteY3" fmla="*/ 257573 h 257573"/>
              <a:gd name="connsiteX4" fmla="*/ 1021035 w 1952625"/>
              <a:gd name="connsiteY4" fmla="*/ 225427 h 257573"/>
              <a:gd name="connsiteX5" fmla="*/ 0 w 1952625"/>
              <a:gd name="connsiteY5" fmla="*/ 257573 h 257573"/>
              <a:gd name="connsiteX6" fmla="*/ 0 w 1952625"/>
              <a:gd name="connsiteY6" fmla="*/ 17463 h 257573"/>
              <a:gd name="connsiteX0" fmla="*/ 0 w 1881188"/>
              <a:gd name="connsiteY0" fmla="*/ 17463 h 390923"/>
              <a:gd name="connsiteX1" fmla="*/ 1005954 w 1881188"/>
              <a:gd name="connsiteY1" fmla="*/ 0 h 390923"/>
              <a:gd name="connsiteX2" fmla="*/ 1881188 w 1881188"/>
              <a:gd name="connsiteY2" fmla="*/ 227013 h 390923"/>
              <a:gd name="connsiteX3" fmla="*/ 1747838 w 1881188"/>
              <a:gd name="connsiteY3" fmla="*/ 390923 h 390923"/>
              <a:gd name="connsiteX4" fmla="*/ 1021035 w 1881188"/>
              <a:gd name="connsiteY4" fmla="*/ 225427 h 390923"/>
              <a:gd name="connsiteX5" fmla="*/ 0 w 1881188"/>
              <a:gd name="connsiteY5" fmla="*/ 257573 h 390923"/>
              <a:gd name="connsiteX6" fmla="*/ 0 w 1881188"/>
              <a:gd name="connsiteY6" fmla="*/ 17463 h 390923"/>
              <a:gd name="connsiteX0" fmla="*/ 0 w 1881188"/>
              <a:gd name="connsiteY0" fmla="*/ 17463 h 462361"/>
              <a:gd name="connsiteX1" fmla="*/ 1005954 w 1881188"/>
              <a:gd name="connsiteY1" fmla="*/ 0 h 462361"/>
              <a:gd name="connsiteX2" fmla="*/ 1881188 w 1881188"/>
              <a:gd name="connsiteY2" fmla="*/ 227013 h 462361"/>
              <a:gd name="connsiteX3" fmla="*/ 1747838 w 1881188"/>
              <a:gd name="connsiteY3" fmla="*/ 390923 h 462361"/>
              <a:gd name="connsiteX4" fmla="*/ 1021035 w 1881188"/>
              <a:gd name="connsiteY4" fmla="*/ 225427 h 462361"/>
              <a:gd name="connsiteX5" fmla="*/ 76200 w 1881188"/>
              <a:gd name="connsiteY5" fmla="*/ 462361 h 462361"/>
              <a:gd name="connsiteX6" fmla="*/ 0 w 1881188"/>
              <a:gd name="connsiteY6" fmla="*/ 17463 h 462361"/>
              <a:gd name="connsiteX0" fmla="*/ 0 w 1859756"/>
              <a:gd name="connsiteY0" fmla="*/ 250825 h 462361"/>
              <a:gd name="connsiteX1" fmla="*/ 984522 w 1859756"/>
              <a:gd name="connsiteY1" fmla="*/ 0 h 462361"/>
              <a:gd name="connsiteX2" fmla="*/ 1859756 w 1859756"/>
              <a:gd name="connsiteY2" fmla="*/ 227013 h 462361"/>
              <a:gd name="connsiteX3" fmla="*/ 1726406 w 1859756"/>
              <a:gd name="connsiteY3" fmla="*/ 390923 h 462361"/>
              <a:gd name="connsiteX4" fmla="*/ 999603 w 1859756"/>
              <a:gd name="connsiteY4" fmla="*/ 225427 h 462361"/>
              <a:gd name="connsiteX5" fmla="*/ 54768 w 1859756"/>
              <a:gd name="connsiteY5" fmla="*/ 462361 h 462361"/>
              <a:gd name="connsiteX6" fmla="*/ 0 w 1859756"/>
              <a:gd name="connsiteY6" fmla="*/ 250825 h 462361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9603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4736"/>
              <a:gd name="connsiteX1" fmla="*/ 984522 w 1859756"/>
              <a:gd name="connsiteY1" fmla="*/ 0 h 414736"/>
              <a:gd name="connsiteX2" fmla="*/ 1859756 w 1859756"/>
              <a:gd name="connsiteY2" fmla="*/ 227013 h 414736"/>
              <a:gd name="connsiteX3" fmla="*/ 1726406 w 1859756"/>
              <a:gd name="connsiteY3" fmla="*/ 390923 h 414736"/>
              <a:gd name="connsiteX4" fmla="*/ 992459 w 1859756"/>
              <a:gd name="connsiteY4" fmla="*/ 225427 h 414736"/>
              <a:gd name="connsiteX5" fmla="*/ 130968 w 1859756"/>
              <a:gd name="connsiteY5" fmla="*/ 414736 h 414736"/>
              <a:gd name="connsiteX6" fmla="*/ 0 w 1859756"/>
              <a:gd name="connsiteY6" fmla="*/ 250825 h 414736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417117"/>
              <a:gd name="connsiteX1" fmla="*/ 984522 w 1859756"/>
              <a:gd name="connsiteY1" fmla="*/ 0 h 417117"/>
              <a:gd name="connsiteX2" fmla="*/ 1859756 w 1859756"/>
              <a:gd name="connsiteY2" fmla="*/ 227013 h 417117"/>
              <a:gd name="connsiteX3" fmla="*/ 1726406 w 1859756"/>
              <a:gd name="connsiteY3" fmla="*/ 390923 h 417117"/>
              <a:gd name="connsiteX4" fmla="*/ 992459 w 1859756"/>
              <a:gd name="connsiteY4" fmla="*/ 225427 h 417117"/>
              <a:gd name="connsiteX5" fmla="*/ 152400 w 1859756"/>
              <a:gd name="connsiteY5" fmla="*/ 417117 h 417117"/>
              <a:gd name="connsiteX6" fmla="*/ 0 w 1859756"/>
              <a:gd name="connsiteY6" fmla="*/ 250825 h 417117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25 h 390923"/>
              <a:gd name="connsiteX1" fmla="*/ 984522 w 1859756"/>
              <a:gd name="connsiteY1" fmla="*/ 0 h 390923"/>
              <a:gd name="connsiteX2" fmla="*/ 1859756 w 1859756"/>
              <a:gd name="connsiteY2" fmla="*/ 227013 h 390923"/>
              <a:gd name="connsiteX3" fmla="*/ 1726406 w 1859756"/>
              <a:gd name="connsiteY3" fmla="*/ 390923 h 390923"/>
              <a:gd name="connsiteX4" fmla="*/ 992459 w 1859756"/>
              <a:gd name="connsiteY4" fmla="*/ 225427 h 390923"/>
              <a:gd name="connsiteX5" fmla="*/ 261938 w 1859756"/>
              <a:gd name="connsiteY5" fmla="*/ 367111 h 390923"/>
              <a:gd name="connsiteX6" fmla="*/ 0 w 1859756"/>
              <a:gd name="connsiteY6" fmla="*/ 250825 h 390923"/>
              <a:gd name="connsiteX0" fmla="*/ 0 w 1859756"/>
              <a:gd name="connsiteY0" fmla="*/ 250883 h 390981"/>
              <a:gd name="connsiteX1" fmla="*/ 984522 w 1859756"/>
              <a:gd name="connsiteY1" fmla="*/ 58 h 390981"/>
              <a:gd name="connsiteX2" fmla="*/ 1859756 w 1859756"/>
              <a:gd name="connsiteY2" fmla="*/ 227071 h 390981"/>
              <a:gd name="connsiteX3" fmla="*/ 1726406 w 1859756"/>
              <a:gd name="connsiteY3" fmla="*/ 390981 h 390981"/>
              <a:gd name="connsiteX4" fmla="*/ 992459 w 1859756"/>
              <a:gd name="connsiteY4" fmla="*/ 225485 h 390981"/>
              <a:gd name="connsiteX5" fmla="*/ 261938 w 1859756"/>
              <a:gd name="connsiteY5" fmla="*/ 367169 h 390981"/>
              <a:gd name="connsiteX6" fmla="*/ 0 w 1859756"/>
              <a:gd name="connsiteY6" fmla="*/ 250883 h 390981"/>
              <a:gd name="connsiteX0" fmla="*/ 1 w 1800225"/>
              <a:gd name="connsiteY0" fmla="*/ 222316 h 390989"/>
              <a:gd name="connsiteX1" fmla="*/ 924991 w 1800225"/>
              <a:gd name="connsiteY1" fmla="*/ 66 h 390989"/>
              <a:gd name="connsiteX2" fmla="*/ 1800225 w 1800225"/>
              <a:gd name="connsiteY2" fmla="*/ 227079 h 390989"/>
              <a:gd name="connsiteX3" fmla="*/ 1666875 w 1800225"/>
              <a:gd name="connsiteY3" fmla="*/ 390989 h 390989"/>
              <a:gd name="connsiteX4" fmla="*/ 932928 w 1800225"/>
              <a:gd name="connsiteY4" fmla="*/ 225493 h 390989"/>
              <a:gd name="connsiteX5" fmla="*/ 202407 w 1800225"/>
              <a:gd name="connsiteY5" fmla="*/ 367177 h 390989"/>
              <a:gd name="connsiteX6" fmla="*/ 1 w 1800225"/>
              <a:gd name="connsiteY6" fmla="*/ 222316 h 390989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724025"/>
              <a:gd name="connsiteY0" fmla="*/ 188990 h 391000"/>
              <a:gd name="connsiteX1" fmla="*/ 848791 w 1724025"/>
              <a:gd name="connsiteY1" fmla="*/ 77 h 391000"/>
              <a:gd name="connsiteX2" fmla="*/ 1724025 w 1724025"/>
              <a:gd name="connsiteY2" fmla="*/ 227090 h 391000"/>
              <a:gd name="connsiteX3" fmla="*/ 1590675 w 1724025"/>
              <a:gd name="connsiteY3" fmla="*/ 391000 h 391000"/>
              <a:gd name="connsiteX4" fmla="*/ 856728 w 1724025"/>
              <a:gd name="connsiteY4" fmla="*/ 225504 h 391000"/>
              <a:gd name="connsiteX5" fmla="*/ 126207 w 1724025"/>
              <a:gd name="connsiteY5" fmla="*/ 367188 h 391000"/>
              <a:gd name="connsiteX6" fmla="*/ 1 w 172402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99218 w 1590675"/>
              <a:gd name="connsiteY2" fmla="*/ 107469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590675"/>
              <a:gd name="connsiteY0" fmla="*/ 188990 h 391000"/>
              <a:gd name="connsiteX1" fmla="*/ 848791 w 1590675"/>
              <a:gd name="connsiteY1" fmla="*/ 77 h 391000"/>
              <a:gd name="connsiteX2" fmla="*/ 1376536 w 1590675"/>
              <a:gd name="connsiteY2" fmla="*/ 93530 h 391000"/>
              <a:gd name="connsiteX3" fmla="*/ 1590675 w 1590675"/>
              <a:gd name="connsiteY3" fmla="*/ 391000 h 391000"/>
              <a:gd name="connsiteX4" fmla="*/ 856728 w 1590675"/>
              <a:gd name="connsiteY4" fmla="*/ 225504 h 391000"/>
              <a:gd name="connsiteX5" fmla="*/ 126207 w 1590675"/>
              <a:gd name="connsiteY5" fmla="*/ 367188 h 391000"/>
              <a:gd name="connsiteX6" fmla="*/ 1 w 1590675"/>
              <a:gd name="connsiteY6" fmla="*/ 188990 h 391000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88990 h 367188"/>
              <a:gd name="connsiteX1" fmla="*/ 848791 w 1376536"/>
              <a:gd name="connsiteY1" fmla="*/ 77 h 367188"/>
              <a:gd name="connsiteX2" fmla="*/ 1376536 w 1376536"/>
              <a:gd name="connsiteY2" fmla="*/ 93530 h 367188"/>
              <a:gd name="connsiteX3" fmla="*/ 1302927 w 1376536"/>
              <a:gd name="connsiteY3" fmla="*/ 309655 h 367188"/>
              <a:gd name="connsiteX4" fmla="*/ 856728 w 1376536"/>
              <a:gd name="connsiteY4" fmla="*/ 225504 h 367188"/>
              <a:gd name="connsiteX5" fmla="*/ 126207 w 1376536"/>
              <a:gd name="connsiteY5" fmla="*/ 367188 h 367188"/>
              <a:gd name="connsiteX6" fmla="*/ 1 w 1376536"/>
              <a:gd name="connsiteY6" fmla="*/ 188990 h 367188"/>
              <a:gd name="connsiteX0" fmla="*/ 1 w 1376536"/>
              <a:gd name="connsiteY0" fmla="*/ 191846 h 370044"/>
              <a:gd name="connsiteX1" fmla="*/ 848791 w 1376536"/>
              <a:gd name="connsiteY1" fmla="*/ 2933 h 370044"/>
              <a:gd name="connsiteX2" fmla="*/ 1376536 w 1376536"/>
              <a:gd name="connsiteY2" fmla="*/ 96386 h 370044"/>
              <a:gd name="connsiteX3" fmla="*/ 1302927 w 1376536"/>
              <a:gd name="connsiteY3" fmla="*/ 312511 h 370044"/>
              <a:gd name="connsiteX4" fmla="*/ 856728 w 1376536"/>
              <a:gd name="connsiteY4" fmla="*/ 228360 h 370044"/>
              <a:gd name="connsiteX5" fmla="*/ 126207 w 1376536"/>
              <a:gd name="connsiteY5" fmla="*/ 370044 h 370044"/>
              <a:gd name="connsiteX6" fmla="*/ 1 w 1376536"/>
              <a:gd name="connsiteY6" fmla="*/ 191846 h 370044"/>
              <a:gd name="connsiteX0" fmla="*/ 1 w 1376536"/>
              <a:gd name="connsiteY0" fmla="*/ 187800 h 365998"/>
              <a:gd name="connsiteX1" fmla="*/ 666679 w 1376536"/>
              <a:gd name="connsiteY1" fmla="*/ 7213 h 365998"/>
              <a:gd name="connsiteX2" fmla="*/ 1376536 w 1376536"/>
              <a:gd name="connsiteY2" fmla="*/ 92340 h 365998"/>
              <a:gd name="connsiteX3" fmla="*/ 1302927 w 1376536"/>
              <a:gd name="connsiteY3" fmla="*/ 308465 h 365998"/>
              <a:gd name="connsiteX4" fmla="*/ 856728 w 1376536"/>
              <a:gd name="connsiteY4" fmla="*/ 224314 h 365998"/>
              <a:gd name="connsiteX5" fmla="*/ 126207 w 1376536"/>
              <a:gd name="connsiteY5" fmla="*/ 365998 h 365998"/>
              <a:gd name="connsiteX6" fmla="*/ 1 w 1376536"/>
              <a:gd name="connsiteY6" fmla="*/ 187800 h 365998"/>
              <a:gd name="connsiteX0" fmla="*/ 1 w 1376536"/>
              <a:gd name="connsiteY0" fmla="*/ 208017 h 386215"/>
              <a:gd name="connsiteX1" fmla="*/ 666679 w 1376536"/>
              <a:gd name="connsiteY1" fmla="*/ 27430 h 386215"/>
              <a:gd name="connsiteX2" fmla="*/ 1376536 w 1376536"/>
              <a:gd name="connsiteY2" fmla="*/ 112557 h 386215"/>
              <a:gd name="connsiteX3" fmla="*/ 1302927 w 1376536"/>
              <a:gd name="connsiteY3" fmla="*/ 328682 h 386215"/>
              <a:gd name="connsiteX4" fmla="*/ 856728 w 1376536"/>
              <a:gd name="connsiteY4" fmla="*/ 244531 h 386215"/>
              <a:gd name="connsiteX5" fmla="*/ 126207 w 1376536"/>
              <a:gd name="connsiteY5" fmla="*/ 386215 h 386215"/>
              <a:gd name="connsiteX6" fmla="*/ 1 w 1376536"/>
              <a:gd name="connsiteY6" fmla="*/ 208017 h 386215"/>
              <a:gd name="connsiteX0" fmla="*/ 1 w 1376536"/>
              <a:gd name="connsiteY0" fmla="*/ 187175 h 365373"/>
              <a:gd name="connsiteX1" fmla="*/ 666679 w 1376536"/>
              <a:gd name="connsiteY1" fmla="*/ 6588 h 365373"/>
              <a:gd name="connsiteX2" fmla="*/ 1376536 w 1376536"/>
              <a:gd name="connsiteY2" fmla="*/ 91715 h 365373"/>
              <a:gd name="connsiteX3" fmla="*/ 1302927 w 1376536"/>
              <a:gd name="connsiteY3" fmla="*/ 307840 h 365373"/>
              <a:gd name="connsiteX4" fmla="*/ 856728 w 1376536"/>
              <a:gd name="connsiteY4" fmla="*/ 223689 h 365373"/>
              <a:gd name="connsiteX5" fmla="*/ 126207 w 1376536"/>
              <a:gd name="connsiteY5" fmla="*/ 365373 h 365373"/>
              <a:gd name="connsiteX6" fmla="*/ 1 w 1376536"/>
              <a:gd name="connsiteY6" fmla="*/ 187175 h 365373"/>
              <a:gd name="connsiteX0" fmla="*/ 63322 w 1250329"/>
              <a:gd name="connsiteY0" fmla="*/ 120409 h 365373"/>
              <a:gd name="connsiteX1" fmla="*/ 540472 w 1250329"/>
              <a:gd name="connsiteY1" fmla="*/ 6588 h 365373"/>
              <a:gd name="connsiteX2" fmla="*/ 1250329 w 1250329"/>
              <a:gd name="connsiteY2" fmla="*/ 91715 h 365373"/>
              <a:gd name="connsiteX3" fmla="*/ 1176720 w 1250329"/>
              <a:gd name="connsiteY3" fmla="*/ 307840 h 365373"/>
              <a:gd name="connsiteX4" fmla="*/ 730521 w 1250329"/>
              <a:gd name="connsiteY4" fmla="*/ 223689 h 365373"/>
              <a:gd name="connsiteX5" fmla="*/ 0 w 1250329"/>
              <a:gd name="connsiteY5" fmla="*/ 365373 h 365373"/>
              <a:gd name="connsiteX6" fmla="*/ 63322 w 1250329"/>
              <a:gd name="connsiteY6" fmla="*/ 120409 h 365373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74166 w 1193974"/>
              <a:gd name="connsiteY4" fmla="*/ 223689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967 w 1193974"/>
              <a:gd name="connsiteY0" fmla="*/ 120409 h 322391"/>
              <a:gd name="connsiteX1" fmla="*/ 484117 w 1193974"/>
              <a:gd name="connsiteY1" fmla="*/ 6588 h 322391"/>
              <a:gd name="connsiteX2" fmla="*/ 1193974 w 1193974"/>
              <a:gd name="connsiteY2" fmla="*/ 91715 h 322391"/>
              <a:gd name="connsiteX3" fmla="*/ 1120365 w 1193974"/>
              <a:gd name="connsiteY3" fmla="*/ 307840 h 322391"/>
              <a:gd name="connsiteX4" fmla="*/ 629159 w 1193974"/>
              <a:gd name="connsiteY4" fmla="*/ 234278 h 322391"/>
              <a:gd name="connsiteX5" fmla="*/ 95806 w 1193974"/>
              <a:gd name="connsiteY5" fmla="*/ 322391 h 322391"/>
              <a:gd name="connsiteX6" fmla="*/ 6967 w 1193974"/>
              <a:gd name="connsiteY6" fmla="*/ 120409 h 322391"/>
              <a:gd name="connsiteX0" fmla="*/ 6093 w 1198521"/>
              <a:gd name="connsiteY0" fmla="*/ 108077 h 322391"/>
              <a:gd name="connsiteX1" fmla="*/ 488664 w 1198521"/>
              <a:gd name="connsiteY1" fmla="*/ 6588 h 322391"/>
              <a:gd name="connsiteX2" fmla="*/ 1198521 w 1198521"/>
              <a:gd name="connsiteY2" fmla="*/ 91715 h 322391"/>
              <a:gd name="connsiteX3" fmla="*/ 1124912 w 1198521"/>
              <a:gd name="connsiteY3" fmla="*/ 307840 h 322391"/>
              <a:gd name="connsiteX4" fmla="*/ 633706 w 1198521"/>
              <a:gd name="connsiteY4" fmla="*/ 234278 h 322391"/>
              <a:gd name="connsiteX5" fmla="*/ 100353 w 1198521"/>
              <a:gd name="connsiteY5" fmla="*/ 322391 h 322391"/>
              <a:gd name="connsiteX6" fmla="*/ 6093 w 1198521"/>
              <a:gd name="connsiteY6" fmla="*/ 108077 h 322391"/>
              <a:gd name="connsiteX0" fmla="*/ 22515 w 1143799"/>
              <a:gd name="connsiteY0" fmla="*/ 102550 h 322391"/>
              <a:gd name="connsiteX1" fmla="*/ 433942 w 1143799"/>
              <a:gd name="connsiteY1" fmla="*/ 6588 h 322391"/>
              <a:gd name="connsiteX2" fmla="*/ 1143799 w 1143799"/>
              <a:gd name="connsiteY2" fmla="*/ 91715 h 322391"/>
              <a:gd name="connsiteX3" fmla="*/ 1070190 w 1143799"/>
              <a:gd name="connsiteY3" fmla="*/ 307840 h 322391"/>
              <a:gd name="connsiteX4" fmla="*/ 578984 w 1143799"/>
              <a:gd name="connsiteY4" fmla="*/ 234278 h 322391"/>
              <a:gd name="connsiteX5" fmla="*/ 45631 w 1143799"/>
              <a:gd name="connsiteY5" fmla="*/ 322391 h 322391"/>
              <a:gd name="connsiteX6" fmla="*/ 22515 w 1143799"/>
              <a:gd name="connsiteY6" fmla="*/ 102550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6803 w 1194792"/>
              <a:gd name="connsiteY0" fmla="*/ 109803 h 322391"/>
              <a:gd name="connsiteX1" fmla="*/ 484935 w 1194792"/>
              <a:gd name="connsiteY1" fmla="*/ 6588 h 322391"/>
              <a:gd name="connsiteX2" fmla="*/ 1194792 w 1194792"/>
              <a:gd name="connsiteY2" fmla="*/ 91715 h 322391"/>
              <a:gd name="connsiteX3" fmla="*/ 1121183 w 1194792"/>
              <a:gd name="connsiteY3" fmla="*/ 307840 h 322391"/>
              <a:gd name="connsiteX4" fmla="*/ 629977 w 1194792"/>
              <a:gd name="connsiteY4" fmla="*/ 234278 h 322391"/>
              <a:gd name="connsiteX5" fmla="*/ 96624 w 1194792"/>
              <a:gd name="connsiteY5" fmla="*/ 322391 h 322391"/>
              <a:gd name="connsiteX6" fmla="*/ 6803 w 1194792"/>
              <a:gd name="connsiteY6" fmla="*/ 109803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7259 w 1192538"/>
              <a:gd name="connsiteY0" fmla="*/ 115969 h 322391"/>
              <a:gd name="connsiteX1" fmla="*/ 482681 w 1192538"/>
              <a:gd name="connsiteY1" fmla="*/ 6588 h 322391"/>
              <a:gd name="connsiteX2" fmla="*/ 1192538 w 1192538"/>
              <a:gd name="connsiteY2" fmla="*/ 91715 h 322391"/>
              <a:gd name="connsiteX3" fmla="*/ 1118929 w 1192538"/>
              <a:gd name="connsiteY3" fmla="*/ 307840 h 322391"/>
              <a:gd name="connsiteX4" fmla="*/ 627723 w 1192538"/>
              <a:gd name="connsiteY4" fmla="*/ 234278 h 322391"/>
              <a:gd name="connsiteX5" fmla="*/ 94370 w 1192538"/>
              <a:gd name="connsiteY5" fmla="*/ 322391 h 322391"/>
              <a:gd name="connsiteX6" fmla="*/ 7259 w 1192538"/>
              <a:gd name="connsiteY6" fmla="*/ 115969 h 322391"/>
              <a:gd name="connsiteX0" fmla="*/ 2 w 1185281"/>
              <a:gd name="connsiteY0" fmla="*/ 115969 h 322391"/>
              <a:gd name="connsiteX1" fmla="*/ 475424 w 1185281"/>
              <a:gd name="connsiteY1" fmla="*/ 6588 h 322391"/>
              <a:gd name="connsiteX2" fmla="*/ 1185281 w 1185281"/>
              <a:gd name="connsiteY2" fmla="*/ 91715 h 322391"/>
              <a:gd name="connsiteX3" fmla="*/ 1111672 w 1185281"/>
              <a:gd name="connsiteY3" fmla="*/ 307840 h 322391"/>
              <a:gd name="connsiteX4" fmla="*/ 620466 w 1185281"/>
              <a:gd name="connsiteY4" fmla="*/ 234278 h 322391"/>
              <a:gd name="connsiteX5" fmla="*/ 87113 w 1185281"/>
              <a:gd name="connsiteY5" fmla="*/ 322391 h 322391"/>
              <a:gd name="connsiteX6" fmla="*/ 2 w 1185281"/>
              <a:gd name="connsiteY6" fmla="*/ 115969 h 32239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20466 w 1185281"/>
              <a:gd name="connsiteY4" fmla="*/ 235108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5281"/>
              <a:gd name="connsiteY0" fmla="*/ 116799 h 323221"/>
              <a:gd name="connsiteX1" fmla="*/ 475424 w 1185281"/>
              <a:gd name="connsiteY1" fmla="*/ 7418 h 323221"/>
              <a:gd name="connsiteX2" fmla="*/ 1185281 w 1185281"/>
              <a:gd name="connsiteY2" fmla="*/ 92545 h 323221"/>
              <a:gd name="connsiteX3" fmla="*/ 1111672 w 1185281"/>
              <a:gd name="connsiteY3" fmla="*/ 308670 h 323221"/>
              <a:gd name="connsiteX4" fmla="*/ 602714 w 1185281"/>
              <a:gd name="connsiteY4" fmla="*/ 228197 h 323221"/>
              <a:gd name="connsiteX5" fmla="*/ 87113 w 1185281"/>
              <a:gd name="connsiteY5" fmla="*/ 323221 h 323221"/>
              <a:gd name="connsiteX6" fmla="*/ 2 w 1185281"/>
              <a:gd name="connsiteY6" fmla="*/ 116799 h 323221"/>
              <a:gd name="connsiteX0" fmla="*/ 2 w 1188484"/>
              <a:gd name="connsiteY0" fmla="*/ 115943 h 322365"/>
              <a:gd name="connsiteX1" fmla="*/ 475424 w 1188484"/>
              <a:gd name="connsiteY1" fmla="*/ 6562 h 322365"/>
              <a:gd name="connsiteX2" fmla="*/ 1188484 w 1188484"/>
              <a:gd name="connsiteY2" fmla="*/ 103156 h 322365"/>
              <a:gd name="connsiteX3" fmla="*/ 1111672 w 1188484"/>
              <a:gd name="connsiteY3" fmla="*/ 307814 h 322365"/>
              <a:gd name="connsiteX4" fmla="*/ 602714 w 1188484"/>
              <a:gd name="connsiteY4" fmla="*/ 227341 h 322365"/>
              <a:gd name="connsiteX5" fmla="*/ 87113 w 1188484"/>
              <a:gd name="connsiteY5" fmla="*/ 322365 h 322365"/>
              <a:gd name="connsiteX6" fmla="*/ 2 w 1188484"/>
              <a:gd name="connsiteY6" fmla="*/ 115943 h 322365"/>
              <a:gd name="connsiteX0" fmla="*/ 1 w 1188483"/>
              <a:gd name="connsiteY0" fmla="*/ 117292 h 323714"/>
              <a:gd name="connsiteX1" fmla="*/ 583308 w 1188483"/>
              <a:gd name="connsiteY1" fmla="*/ 6466 h 323714"/>
              <a:gd name="connsiteX2" fmla="*/ 1188483 w 1188483"/>
              <a:gd name="connsiteY2" fmla="*/ 104505 h 323714"/>
              <a:gd name="connsiteX3" fmla="*/ 1111671 w 1188483"/>
              <a:gd name="connsiteY3" fmla="*/ 309163 h 323714"/>
              <a:gd name="connsiteX4" fmla="*/ 602713 w 1188483"/>
              <a:gd name="connsiteY4" fmla="*/ 228690 h 323714"/>
              <a:gd name="connsiteX5" fmla="*/ 87112 w 1188483"/>
              <a:gd name="connsiteY5" fmla="*/ 323714 h 323714"/>
              <a:gd name="connsiteX6" fmla="*/ 1 w 1188483"/>
              <a:gd name="connsiteY6" fmla="*/ 117292 h 323714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602713 w 1188483"/>
              <a:gd name="connsiteY4" fmla="*/ 222224 h 317248"/>
              <a:gd name="connsiteX5" fmla="*/ 87112 w 1188483"/>
              <a:gd name="connsiteY5" fmla="*/ 317248 h 317248"/>
              <a:gd name="connsiteX6" fmla="*/ 1 w 1188483"/>
              <a:gd name="connsiteY6" fmla="*/ 110826 h 317248"/>
              <a:gd name="connsiteX0" fmla="*/ 1 w 1188483"/>
              <a:gd name="connsiteY0" fmla="*/ 110826 h 336478"/>
              <a:gd name="connsiteX1" fmla="*/ 583308 w 1188483"/>
              <a:gd name="connsiteY1" fmla="*/ 0 h 336478"/>
              <a:gd name="connsiteX2" fmla="*/ 1188483 w 1188483"/>
              <a:gd name="connsiteY2" fmla="*/ 98039 h 336478"/>
              <a:gd name="connsiteX3" fmla="*/ 1111671 w 1188483"/>
              <a:gd name="connsiteY3" fmla="*/ 302697 h 336478"/>
              <a:gd name="connsiteX4" fmla="*/ 87112 w 1188483"/>
              <a:gd name="connsiteY4" fmla="*/ 317248 h 336478"/>
              <a:gd name="connsiteX5" fmla="*/ 1 w 1188483"/>
              <a:gd name="connsiteY5" fmla="*/ 110826 h 33647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1 w 1188483"/>
              <a:gd name="connsiteY0" fmla="*/ 110826 h 317248"/>
              <a:gd name="connsiteX1" fmla="*/ 583308 w 1188483"/>
              <a:gd name="connsiteY1" fmla="*/ 0 h 317248"/>
              <a:gd name="connsiteX2" fmla="*/ 1188483 w 1188483"/>
              <a:gd name="connsiteY2" fmla="*/ 98039 h 317248"/>
              <a:gd name="connsiteX3" fmla="*/ 1111671 w 1188483"/>
              <a:gd name="connsiteY3" fmla="*/ 302697 h 317248"/>
              <a:gd name="connsiteX4" fmla="*/ 87112 w 1188483"/>
              <a:gd name="connsiteY4" fmla="*/ 317248 h 317248"/>
              <a:gd name="connsiteX5" fmla="*/ 1 w 1188483"/>
              <a:gd name="connsiteY5" fmla="*/ 110826 h 317248"/>
              <a:gd name="connsiteX0" fmla="*/ 0 w 1188482"/>
              <a:gd name="connsiteY0" fmla="*/ 32686 h 239108"/>
              <a:gd name="connsiteX1" fmla="*/ 1188482 w 1188482"/>
              <a:gd name="connsiteY1" fmla="*/ 19899 h 239108"/>
              <a:gd name="connsiteX2" fmla="*/ 1111670 w 1188482"/>
              <a:gd name="connsiteY2" fmla="*/ 224557 h 239108"/>
              <a:gd name="connsiteX3" fmla="*/ 87111 w 1188482"/>
              <a:gd name="connsiteY3" fmla="*/ 239108 h 239108"/>
              <a:gd name="connsiteX4" fmla="*/ 0 w 1188482"/>
              <a:gd name="connsiteY4" fmla="*/ 32686 h 239108"/>
              <a:gd name="connsiteX0" fmla="*/ 0 w 1188482"/>
              <a:gd name="connsiteY0" fmla="*/ 102327 h 308749"/>
              <a:gd name="connsiteX1" fmla="*/ 1188482 w 1188482"/>
              <a:gd name="connsiteY1" fmla="*/ 89540 h 308749"/>
              <a:gd name="connsiteX2" fmla="*/ 1111670 w 1188482"/>
              <a:gd name="connsiteY2" fmla="*/ 294198 h 308749"/>
              <a:gd name="connsiteX3" fmla="*/ 87111 w 1188482"/>
              <a:gd name="connsiteY3" fmla="*/ 308749 h 308749"/>
              <a:gd name="connsiteX4" fmla="*/ 0 w 1188482"/>
              <a:gd name="connsiteY4" fmla="*/ 102327 h 308749"/>
              <a:gd name="connsiteX0" fmla="*/ 0 w 1188482"/>
              <a:gd name="connsiteY0" fmla="*/ 113886 h 320308"/>
              <a:gd name="connsiteX1" fmla="*/ 1188482 w 1188482"/>
              <a:gd name="connsiteY1" fmla="*/ 101099 h 320308"/>
              <a:gd name="connsiteX2" fmla="*/ 1111670 w 1188482"/>
              <a:gd name="connsiteY2" fmla="*/ 305757 h 320308"/>
              <a:gd name="connsiteX3" fmla="*/ 87111 w 1188482"/>
              <a:gd name="connsiteY3" fmla="*/ 320308 h 320308"/>
              <a:gd name="connsiteX4" fmla="*/ 0 w 1188482"/>
              <a:gd name="connsiteY4" fmla="*/ 113886 h 320308"/>
              <a:gd name="connsiteX0" fmla="*/ 0 w 1188482"/>
              <a:gd name="connsiteY0" fmla="*/ 119428 h 325850"/>
              <a:gd name="connsiteX1" fmla="*/ 1188482 w 1188482"/>
              <a:gd name="connsiteY1" fmla="*/ 106641 h 325850"/>
              <a:gd name="connsiteX2" fmla="*/ 1111670 w 1188482"/>
              <a:gd name="connsiteY2" fmla="*/ 311299 h 325850"/>
              <a:gd name="connsiteX3" fmla="*/ 87111 w 1188482"/>
              <a:gd name="connsiteY3" fmla="*/ 325850 h 325850"/>
              <a:gd name="connsiteX4" fmla="*/ 0 w 1188482"/>
              <a:gd name="connsiteY4" fmla="*/ 119428 h 325850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07029 h 313451"/>
              <a:gd name="connsiteX1" fmla="*/ 1188482 w 1188482"/>
              <a:gd name="connsiteY1" fmla="*/ 94242 h 313451"/>
              <a:gd name="connsiteX2" fmla="*/ 1111670 w 1188482"/>
              <a:gd name="connsiteY2" fmla="*/ 298900 h 313451"/>
              <a:gd name="connsiteX3" fmla="*/ 87111 w 1188482"/>
              <a:gd name="connsiteY3" fmla="*/ 313451 h 313451"/>
              <a:gd name="connsiteX4" fmla="*/ 0 w 1188482"/>
              <a:gd name="connsiteY4" fmla="*/ 107029 h 313451"/>
              <a:gd name="connsiteX0" fmla="*/ 0 w 1188482"/>
              <a:gd name="connsiteY0" fmla="*/ 110175 h 316597"/>
              <a:gd name="connsiteX1" fmla="*/ 1188482 w 1188482"/>
              <a:gd name="connsiteY1" fmla="*/ 97388 h 316597"/>
              <a:gd name="connsiteX2" fmla="*/ 1111670 w 1188482"/>
              <a:gd name="connsiteY2" fmla="*/ 302046 h 316597"/>
              <a:gd name="connsiteX3" fmla="*/ 87111 w 1188482"/>
              <a:gd name="connsiteY3" fmla="*/ 316597 h 316597"/>
              <a:gd name="connsiteX4" fmla="*/ 0 w 1188482"/>
              <a:gd name="connsiteY4" fmla="*/ 110175 h 31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482" h="316597">
                <a:moveTo>
                  <a:pt x="0" y="110175"/>
                </a:moveTo>
                <a:cubicBezTo>
                  <a:pt x="599002" y="-94280"/>
                  <a:pt x="1032340" y="37158"/>
                  <a:pt x="1188482" y="97388"/>
                </a:cubicBezTo>
                <a:cubicBezTo>
                  <a:pt x="1139760" y="231562"/>
                  <a:pt x="1170267" y="135940"/>
                  <a:pt x="1111670" y="302046"/>
                </a:cubicBezTo>
                <a:cubicBezTo>
                  <a:pt x="883012" y="244367"/>
                  <a:pt x="585126" y="168786"/>
                  <a:pt x="87111" y="316597"/>
                </a:cubicBezTo>
                <a:cubicBezTo>
                  <a:pt x="57171" y="245734"/>
                  <a:pt x="34989" y="200892"/>
                  <a:pt x="0" y="110175"/>
                </a:cubicBezTo>
                <a:close/>
              </a:path>
            </a:pathLst>
          </a:custGeom>
          <a:solidFill>
            <a:srgbClr val="FF3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C6EF910-EC57-F219-C1B9-F603D55DF70A}"/>
              </a:ext>
            </a:extLst>
          </p:cNvPr>
          <p:cNvCxnSpPr/>
          <p:nvPr/>
        </p:nvCxnSpPr>
        <p:spPr>
          <a:xfrm flipV="1">
            <a:off x="12712560" y="2734207"/>
            <a:ext cx="0" cy="859835"/>
          </a:xfrm>
          <a:prstGeom prst="line">
            <a:avLst/>
          </a:prstGeom>
          <a:ln w="25400">
            <a:solidFill>
              <a:srgbClr val="257A9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96">
            <a:extLst>
              <a:ext uri="{FF2B5EF4-FFF2-40B4-BE49-F238E27FC236}">
                <a16:creationId xmlns:a16="http://schemas.microsoft.com/office/drawing/2014/main" id="{58D83B51-CEBC-87E9-2D4B-E2F23E09B6B0}"/>
              </a:ext>
            </a:extLst>
          </p:cNvPr>
          <p:cNvCxnSpPr/>
          <p:nvPr/>
        </p:nvCxnSpPr>
        <p:spPr>
          <a:xfrm flipH="1" flipV="1">
            <a:off x="10733338" y="3919094"/>
            <a:ext cx="427980" cy="422935"/>
          </a:xfrm>
          <a:prstGeom prst="straightConnector1">
            <a:avLst/>
          </a:prstGeom>
          <a:ln w="25400">
            <a:solidFill>
              <a:srgbClr val="DB639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96">
            <a:extLst>
              <a:ext uri="{FF2B5EF4-FFF2-40B4-BE49-F238E27FC236}">
                <a16:creationId xmlns:a16="http://schemas.microsoft.com/office/drawing/2014/main" id="{F65874DC-2853-FF86-B217-AB33F65F563E}"/>
              </a:ext>
            </a:extLst>
          </p:cNvPr>
          <p:cNvCxnSpPr/>
          <p:nvPr/>
        </p:nvCxnSpPr>
        <p:spPr>
          <a:xfrm flipH="1" flipV="1">
            <a:off x="9131300" y="3919094"/>
            <a:ext cx="1602039" cy="9350"/>
          </a:xfrm>
          <a:prstGeom prst="straightConnector1">
            <a:avLst/>
          </a:prstGeom>
          <a:ln w="25400">
            <a:solidFill>
              <a:srgbClr val="DB639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96">
            <a:extLst>
              <a:ext uri="{FF2B5EF4-FFF2-40B4-BE49-F238E27FC236}">
                <a16:creationId xmlns:a16="http://schemas.microsoft.com/office/drawing/2014/main" id="{F9F288BA-52DC-A8C4-02BB-0213EFD53CEF}"/>
              </a:ext>
            </a:extLst>
          </p:cNvPr>
          <p:cNvCxnSpPr/>
          <p:nvPr/>
        </p:nvCxnSpPr>
        <p:spPr>
          <a:xfrm flipH="1">
            <a:off x="8935529" y="5981597"/>
            <a:ext cx="1668847" cy="0"/>
          </a:xfrm>
          <a:prstGeom prst="straightConnector1">
            <a:avLst/>
          </a:prstGeom>
          <a:ln w="25400">
            <a:solidFill>
              <a:srgbClr val="3B476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96">
            <a:extLst>
              <a:ext uri="{FF2B5EF4-FFF2-40B4-BE49-F238E27FC236}">
                <a16:creationId xmlns:a16="http://schemas.microsoft.com/office/drawing/2014/main" id="{85E842CB-787C-7FC7-3019-E5D2BE6E750A}"/>
              </a:ext>
            </a:extLst>
          </p:cNvPr>
          <p:cNvCxnSpPr/>
          <p:nvPr/>
        </p:nvCxnSpPr>
        <p:spPr>
          <a:xfrm flipH="1">
            <a:off x="10955416" y="7502409"/>
            <a:ext cx="427808" cy="437117"/>
          </a:xfrm>
          <a:prstGeom prst="straightConnector1">
            <a:avLst/>
          </a:prstGeom>
          <a:ln w="19050">
            <a:solidFill>
              <a:srgbClr val="F19E0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96">
            <a:extLst>
              <a:ext uri="{FF2B5EF4-FFF2-40B4-BE49-F238E27FC236}">
                <a16:creationId xmlns:a16="http://schemas.microsoft.com/office/drawing/2014/main" id="{FA5F5D61-F22E-7BA9-FD21-7F14F56702E3}"/>
              </a:ext>
            </a:extLst>
          </p:cNvPr>
          <p:cNvCxnSpPr/>
          <p:nvPr/>
        </p:nvCxnSpPr>
        <p:spPr>
          <a:xfrm flipH="1">
            <a:off x="9867837" y="7936039"/>
            <a:ext cx="1087579" cy="0"/>
          </a:xfrm>
          <a:prstGeom prst="straightConnector1">
            <a:avLst/>
          </a:prstGeom>
          <a:ln w="19050">
            <a:solidFill>
              <a:srgbClr val="F19E0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96">
            <a:extLst>
              <a:ext uri="{FF2B5EF4-FFF2-40B4-BE49-F238E27FC236}">
                <a16:creationId xmlns:a16="http://schemas.microsoft.com/office/drawing/2014/main" id="{E702CF0D-CA23-E0BB-E2A3-E37D3E735A22}"/>
              </a:ext>
            </a:extLst>
          </p:cNvPr>
          <p:cNvCxnSpPr/>
          <p:nvPr/>
        </p:nvCxnSpPr>
        <p:spPr>
          <a:xfrm>
            <a:off x="12693347" y="8059166"/>
            <a:ext cx="0" cy="275724"/>
          </a:xfrm>
          <a:prstGeom prst="straightConnector1">
            <a:avLst/>
          </a:prstGeom>
          <a:ln w="19050">
            <a:solidFill>
              <a:srgbClr val="F19E0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96">
            <a:extLst>
              <a:ext uri="{FF2B5EF4-FFF2-40B4-BE49-F238E27FC236}">
                <a16:creationId xmlns:a16="http://schemas.microsoft.com/office/drawing/2014/main" id="{9B9CACC0-D6CF-EFA9-A66D-551EE6226FAB}"/>
              </a:ext>
            </a:extLst>
          </p:cNvPr>
          <p:cNvCxnSpPr/>
          <p:nvPr/>
        </p:nvCxnSpPr>
        <p:spPr>
          <a:xfrm flipH="1">
            <a:off x="12495614" y="8329771"/>
            <a:ext cx="197897" cy="173506"/>
          </a:xfrm>
          <a:prstGeom prst="straightConnector1">
            <a:avLst/>
          </a:prstGeom>
          <a:ln w="19050">
            <a:solidFill>
              <a:srgbClr val="F19E0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96">
            <a:extLst>
              <a:ext uri="{FF2B5EF4-FFF2-40B4-BE49-F238E27FC236}">
                <a16:creationId xmlns:a16="http://schemas.microsoft.com/office/drawing/2014/main" id="{5AA438CF-DAD0-8D18-BA02-9A12B9EDCED1}"/>
              </a:ext>
            </a:extLst>
          </p:cNvPr>
          <p:cNvCxnSpPr/>
          <p:nvPr/>
        </p:nvCxnSpPr>
        <p:spPr>
          <a:xfrm>
            <a:off x="13004722" y="8031013"/>
            <a:ext cx="1" cy="859861"/>
          </a:xfrm>
          <a:prstGeom prst="straightConnector1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96">
            <a:extLst>
              <a:ext uri="{FF2B5EF4-FFF2-40B4-BE49-F238E27FC236}">
                <a16:creationId xmlns:a16="http://schemas.microsoft.com/office/drawing/2014/main" id="{D86C8C28-1901-BA6C-EE36-9BE69662B49E}"/>
              </a:ext>
            </a:extLst>
          </p:cNvPr>
          <p:cNvCxnSpPr/>
          <p:nvPr/>
        </p:nvCxnSpPr>
        <p:spPr>
          <a:xfrm>
            <a:off x="14535920" y="7286740"/>
            <a:ext cx="426447" cy="456540"/>
          </a:xfrm>
          <a:prstGeom prst="straightConnector1">
            <a:avLst/>
          </a:prstGeom>
          <a:ln w="19050">
            <a:solidFill>
              <a:srgbClr val="72727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96">
            <a:extLst>
              <a:ext uri="{FF2B5EF4-FFF2-40B4-BE49-F238E27FC236}">
                <a16:creationId xmlns:a16="http://schemas.microsoft.com/office/drawing/2014/main" id="{9175D83C-A23D-8619-FB00-CE98109DD5D1}"/>
              </a:ext>
            </a:extLst>
          </p:cNvPr>
          <p:cNvCxnSpPr/>
          <p:nvPr/>
        </p:nvCxnSpPr>
        <p:spPr>
          <a:xfrm>
            <a:off x="14962367" y="7743281"/>
            <a:ext cx="1374537" cy="0"/>
          </a:xfrm>
          <a:prstGeom prst="straightConnector1">
            <a:avLst/>
          </a:prstGeom>
          <a:ln w="19050">
            <a:solidFill>
              <a:srgbClr val="72727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96">
            <a:extLst>
              <a:ext uri="{FF2B5EF4-FFF2-40B4-BE49-F238E27FC236}">
                <a16:creationId xmlns:a16="http://schemas.microsoft.com/office/drawing/2014/main" id="{090D410A-B7B1-F2D8-D986-D43BEEC8983F}"/>
              </a:ext>
            </a:extLst>
          </p:cNvPr>
          <p:cNvCxnSpPr/>
          <p:nvPr/>
        </p:nvCxnSpPr>
        <p:spPr>
          <a:xfrm>
            <a:off x="15093460" y="5684344"/>
            <a:ext cx="2146502" cy="0"/>
          </a:xfrm>
          <a:prstGeom prst="straightConnector1">
            <a:avLst/>
          </a:prstGeom>
          <a:ln w="19050">
            <a:solidFill>
              <a:srgbClr val="A1314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96">
            <a:extLst>
              <a:ext uri="{FF2B5EF4-FFF2-40B4-BE49-F238E27FC236}">
                <a16:creationId xmlns:a16="http://schemas.microsoft.com/office/drawing/2014/main" id="{8DEB05CC-26DC-384E-A6CC-6B1D51C35C5A}"/>
              </a:ext>
            </a:extLst>
          </p:cNvPr>
          <p:cNvCxnSpPr/>
          <p:nvPr/>
        </p:nvCxnSpPr>
        <p:spPr>
          <a:xfrm flipV="1">
            <a:off x="14340645" y="3723191"/>
            <a:ext cx="408498" cy="407369"/>
          </a:xfrm>
          <a:prstGeom prst="straightConnector1">
            <a:avLst/>
          </a:prstGeom>
          <a:ln w="19050">
            <a:solidFill>
              <a:srgbClr val="6A8C5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96">
            <a:extLst>
              <a:ext uri="{FF2B5EF4-FFF2-40B4-BE49-F238E27FC236}">
                <a16:creationId xmlns:a16="http://schemas.microsoft.com/office/drawing/2014/main" id="{13ECC873-AE11-85E8-E2E0-52E92DF4A484}"/>
              </a:ext>
            </a:extLst>
          </p:cNvPr>
          <p:cNvCxnSpPr/>
          <p:nvPr/>
        </p:nvCxnSpPr>
        <p:spPr>
          <a:xfrm>
            <a:off x="14749144" y="3730205"/>
            <a:ext cx="2490818" cy="0"/>
          </a:xfrm>
          <a:prstGeom prst="straightConnector1">
            <a:avLst/>
          </a:prstGeom>
          <a:ln w="19050">
            <a:solidFill>
              <a:srgbClr val="6A8C5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424AFF4-49E4-DDF6-0E96-B75E693BAE2D}"/>
              </a:ext>
            </a:extLst>
          </p:cNvPr>
          <p:cNvGrpSpPr/>
          <p:nvPr/>
        </p:nvGrpSpPr>
        <p:grpSpPr>
          <a:xfrm>
            <a:off x="15093461" y="5973236"/>
            <a:ext cx="425746" cy="182243"/>
            <a:chOff x="7898065" y="7455643"/>
            <a:chExt cx="350585" cy="150070"/>
          </a:xfrm>
        </p:grpSpPr>
        <p:cxnSp>
          <p:nvCxnSpPr>
            <p:cNvPr id="43" name="Прямая соединительная линия 96">
              <a:extLst>
                <a:ext uri="{FF2B5EF4-FFF2-40B4-BE49-F238E27FC236}">
                  <a16:creationId xmlns:a16="http://schemas.microsoft.com/office/drawing/2014/main" id="{36248012-BDAA-6001-67D4-89C1E4B0F8DF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72727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96">
              <a:extLst>
                <a:ext uri="{FF2B5EF4-FFF2-40B4-BE49-F238E27FC236}">
                  <a16:creationId xmlns:a16="http://schemas.microsoft.com/office/drawing/2014/main" id="{EA36EA19-35C6-4496-C724-5B347D71B48F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72727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350BCE1-6DD5-D688-7C99-8248657FBA07}"/>
              </a:ext>
            </a:extLst>
          </p:cNvPr>
          <p:cNvGrpSpPr/>
          <p:nvPr/>
        </p:nvGrpSpPr>
        <p:grpSpPr>
          <a:xfrm rot="18929173">
            <a:off x="14552738" y="4193830"/>
            <a:ext cx="425746" cy="182243"/>
            <a:chOff x="7898065" y="7455643"/>
            <a:chExt cx="350585" cy="150070"/>
          </a:xfrm>
        </p:grpSpPr>
        <p:cxnSp>
          <p:nvCxnSpPr>
            <p:cNvPr id="46" name="Прямая соединительная линия 96">
              <a:extLst>
                <a:ext uri="{FF2B5EF4-FFF2-40B4-BE49-F238E27FC236}">
                  <a16:creationId xmlns:a16="http://schemas.microsoft.com/office/drawing/2014/main" id="{74203311-DB60-E7CC-A213-874DB09395B1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A1314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96">
              <a:extLst>
                <a:ext uri="{FF2B5EF4-FFF2-40B4-BE49-F238E27FC236}">
                  <a16:creationId xmlns:a16="http://schemas.microsoft.com/office/drawing/2014/main" id="{B0D0C394-AD8E-687E-C598-F25854A91921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A1314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CCA2FB4C-F864-E540-A59A-B858B05C17C5}"/>
              </a:ext>
            </a:extLst>
          </p:cNvPr>
          <p:cNvGrpSpPr/>
          <p:nvPr/>
        </p:nvGrpSpPr>
        <p:grpSpPr>
          <a:xfrm rot="16385150">
            <a:off x="12913390" y="3290474"/>
            <a:ext cx="425746" cy="182243"/>
            <a:chOff x="7898065" y="7455643"/>
            <a:chExt cx="350585" cy="150070"/>
          </a:xfrm>
        </p:grpSpPr>
        <p:cxnSp>
          <p:nvCxnSpPr>
            <p:cNvPr id="49" name="Прямая соединительная линия 96">
              <a:extLst>
                <a:ext uri="{FF2B5EF4-FFF2-40B4-BE49-F238E27FC236}">
                  <a16:creationId xmlns:a16="http://schemas.microsoft.com/office/drawing/2014/main" id="{A8960EAD-7DD0-9944-6AC7-A9A32D0A8D3C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96">
              <a:extLst>
                <a:ext uri="{FF2B5EF4-FFF2-40B4-BE49-F238E27FC236}">
                  <a16:creationId xmlns:a16="http://schemas.microsoft.com/office/drawing/2014/main" id="{308DAC37-2A04-D424-FA59-73E099188165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41D193E3-3E83-649D-8697-BED93276659A}"/>
              </a:ext>
            </a:extLst>
          </p:cNvPr>
          <p:cNvGrpSpPr/>
          <p:nvPr/>
        </p:nvGrpSpPr>
        <p:grpSpPr>
          <a:xfrm rot="13600860">
            <a:off x="11069982" y="3813774"/>
            <a:ext cx="469672" cy="189323"/>
            <a:chOff x="7898065" y="7455643"/>
            <a:chExt cx="350585" cy="150070"/>
          </a:xfrm>
        </p:grpSpPr>
        <p:cxnSp>
          <p:nvCxnSpPr>
            <p:cNvPr id="52" name="Прямая соединительная линия 96">
              <a:extLst>
                <a:ext uri="{FF2B5EF4-FFF2-40B4-BE49-F238E27FC236}">
                  <a16:creationId xmlns:a16="http://schemas.microsoft.com/office/drawing/2014/main" id="{3ED0017C-12D4-46C8-B879-CD11BB37CB7B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257A9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96">
              <a:extLst>
                <a:ext uri="{FF2B5EF4-FFF2-40B4-BE49-F238E27FC236}">
                  <a16:creationId xmlns:a16="http://schemas.microsoft.com/office/drawing/2014/main" id="{4C1B28A3-D8CD-B9A3-3523-5C01BFB9854B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257A9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E0A00E23-7E76-C650-94D0-348716539643}"/>
              </a:ext>
            </a:extLst>
          </p:cNvPr>
          <p:cNvGrpSpPr/>
          <p:nvPr/>
        </p:nvGrpSpPr>
        <p:grpSpPr>
          <a:xfrm rot="10800000">
            <a:off x="10175217" y="5495021"/>
            <a:ext cx="469672" cy="189323"/>
            <a:chOff x="7898065" y="7455643"/>
            <a:chExt cx="350585" cy="150070"/>
          </a:xfrm>
        </p:grpSpPr>
        <p:cxnSp>
          <p:nvCxnSpPr>
            <p:cNvPr id="55" name="Прямая соединительная линия 96">
              <a:extLst>
                <a:ext uri="{FF2B5EF4-FFF2-40B4-BE49-F238E27FC236}">
                  <a16:creationId xmlns:a16="http://schemas.microsoft.com/office/drawing/2014/main" id="{6A2C4E33-395A-FB65-1942-D95CA8A0455A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DB639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96">
              <a:extLst>
                <a:ext uri="{FF2B5EF4-FFF2-40B4-BE49-F238E27FC236}">
                  <a16:creationId xmlns:a16="http://schemas.microsoft.com/office/drawing/2014/main" id="{3CEEFA29-CED2-C49C-7157-475DB2444CAA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DB639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CAC7B199-14BC-58DF-7AD2-B164746CE944}"/>
              </a:ext>
            </a:extLst>
          </p:cNvPr>
          <p:cNvGrpSpPr/>
          <p:nvPr/>
        </p:nvGrpSpPr>
        <p:grpSpPr>
          <a:xfrm rot="8068972">
            <a:off x="10698885" y="7280120"/>
            <a:ext cx="469672" cy="189323"/>
            <a:chOff x="7898065" y="7455643"/>
            <a:chExt cx="350585" cy="150070"/>
          </a:xfrm>
        </p:grpSpPr>
        <p:cxnSp>
          <p:nvCxnSpPr>
            <p:cNvPr id="58" name="Прямая соединительная линия 96">
              <a:extLst>
                <a:ext uri="{FF2B5EF4-FFF2-40B4-BE49-F238E27FC236}">
                  <a16:creationId xmlns:a16="http://schemas.microsoft.com/office/drawing/2014/main" id="{F6EDD367-4DDE-0A66-B2F6-CC7554883598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3B476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96">
              <a:extLst>
                <a:ext uri="{FF2B5EF4-FFF2-40B4-BE49-F238E27FC236}">
                  <a16:creationId xmlns:a16="http://schemas.microsoft.com/office/drawing/2014/main" id="{D98DED6C-55C2-9874-7727-5EBF9742F1A9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3B476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B316ED4B-D36C-9367-19DE-9BF11F2ED0D7}"/>
              </a:ext>
            </a:extLst>
          </p:cNvPr>
          <p:cNvGrpSpPr/>
          <p:nvPr/>
        </p:nvGrpSpPr>
        <p:grpSpPr>
          <a:xfrm rot="2651532">
            <a:off x="14210956" y="7645568"/>
            <a:ext cx="431909" cy="189323"/>
            <a:chOff x="7898065" y="7455643"/>
            <a:chExt cx="350585" cy="150070"/>
          </a:xfrm>
        </p:grpSpPr>
        <p:cxnSp>
          <p:nvCxnSpPr>
            <p:cNvPr id="61" name="Прямая соединительная линия 96">
              <a:extLst>
                <a:ext uri="{FF2B5EF4-FFF2-40B4-BE49-F238E27FC236}">
                  <a16:creationId xmlns:a16="http://schemas.microsoft.com/office/drawing/2014/main" id="{C824EDD7-79BD-49F7-F9A7-3AE003102AF5}"/>
                </a:ext>
              </a:extLst>
            </p:cNvPr>
            <p:cNvCxnSpPr/>
            <p:nvPr/>
          </p:nvCxnSpPr>
          <p:spPr>
            <a:xfrm>
              <a:off x="7898065" y="7455643"/>
              <a:ext cx="23390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96">
              <a:extLst>
                <a:ext uri="{FF2B5EF4-FFF2-40B4-BE49-F238E27FC236}">
                  <a16:creationId xmlns:a16="http://schemas.microsoft.com/office/drawing/2014/main" id="{20C419F6-A3A1-D617-8C5C-567EDF008E9D}"/>
                </a:ext>
              </a:extLst>
            </p:cNvPr>
            <p:cNvCxnSpPr/>
            <p:nvPr/>
          </p:nvCxnSpPr>
          <p:spPr>
            <a:xfrm>
              <a:off x="8131969" y="7455643"/>
              <a:ext cx="116681" cy="150070"/>
            </a:xfrm>
            <a:prstGeom prst="straightConnector1">
              <a:avLst/>
            </a:prstGeom>
            <a:ln w="1905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9B9E3F1-B917-998A-E356-B4586F6CA1AC}"/>
              </a:ext>
            </a:extLst>
          </p:cNvPr>
          <p:cNvSpPr txBox="1"/>
          <p:nvPr/>
        </p:nvSpPr>
        <p:spPr>
          <a:xfrm>
            <a:off x="9792855" y="2495998"/>
            <a:ext cx="28869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>
                <a:solidFill>
                  <a:srgbClr val="257A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Распознавание лиц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95FAF15-1E82-FCAD-A237-7D3613681537}"/>
              </a:ext>
            </a:extLst>
          </p:cNvPr>
          <p:cNvSpPr txBox="1"/>
          <p:nvPr/>
        </p:nvSpPr>
        <p:spPr>
          <a:xfrm>
            <a:off x="14689103" y="3252860"/>
            <a:ext cx="30332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6A8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Реклама наркотиков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35A78FD-F8D2-B938-9792-AC4866018E09}"/>
              </a:ext>
            </a:extLst>
          </p:cNvPr>
          <p:cNvSpPr txBox="1"/>
          <p:nvPr/>
        </p:nvSpPr>
        <p:spPr>
          <a:xfrm>
            <a:off x="15189870" y="5001890"/>
            <a:ext cx="38600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AF0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Нахождение людей </a:t>
            </a:r>
          </a:p>
          <a:p>
            <a:r>
              <a:rPr lang="ru-RU" sz="2100" dirty="0">
                <a:solidFill>
                  <a:srgbClr val="AF0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23 часов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B30166-DED2-A3E7-701E-9647D967659E}"/>
              </a:ext>
            </a:extLst>
          </p:cNvPr>
          <p:cNvSpPr txBox="1"/>
          <p:nvPr/>
        </p:nvSpPr>
        <p:spPr>
          <a:xfrm>
            <a:off x="9360937" y="7992993"/>
            <a:ext cx="17409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Вандализм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ADE4CF-93FA-4E71-D31F-6CBFE1D039B3}"/>
              </a:ext>
            </a:extLst>
          </p:cNvPr>
          <p:cNvSpPr txBox="1"/>
          <p:nvPr/>
        </p:nvSpPr>
        <p:spPr>
          <a:xfrm>
            <a:off x="13009535" y="8616461"/>
            <a:ext cx="12909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Драки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F0686D-CF2F-8B7F-64EA-77BA90143796}"/>
              </a:ext>
            </a:extLst>
          </p:cNvPr>
          <p:cNvSpPr txBox="1"/>
          <p:nvPr/>
        </p:nvSpPr>
        <p:spPr>
          <a:xfrm>
            <a:off x="15008543" y="7347768"/>
            <a:ext cx="12273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>
                <a:solidFill>
                  <a:srgbClr val="605D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Курение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6D311A-022F-E7AE-F4A7-4D3D4057CF3B}"/>
              </a:ext>
            </a:extLst>
          </p:cNvPr>
          <p:cNvSpPr txBox="1"/>
          <p:nvPr/>
        </p:nvSpPr>
        <p:spPr>
          <a:xfrm>
            <a:off x="7763440" y="3867097"/>
            <a:ext cx="29731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>
                <a:solidFill>
                  <a:srgbClr val="FF3CC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Распознавание</a:t>
            </a:r>
          </a:p>
          <a:p>
            <a:pPr algn="r"/>
            <a:r>
              <a:rPr lang="ru-RU" sz="2100" dirty="0">
                <a:solidFill>
                  <a:srgbClr val="FF3CC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силуэтов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9982BB-C9BB-0C98-6A61-98144365C62C}"/>
              </a:ext>
            </a:extLst>
          </p:cNvPr>
          <p:cNvSpPr txBox="1"/>
          <p:nvPr/>
        </p:nvSpPr>
        <p:spPr>
          <a:xfrm>
            <a:off x="8024314" y="6019724"/>
            <a:ext cx="24288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>
                <a:solidFill>
                  <a:srgbClr val="1D4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Выгул собак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3AC1EEA0-F68E-7DF5-15D6-263C20DA8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79" y="2869024"/>
            <a:ext cx="880802" cy="880802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8BCE69C-1260-26D8-8618-4A21CCBFF8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011" y="4649533"/>
            <a:ext cx="577591" cy="983134"/>
          </a:xfrm>
          <a:prstGeom prst="rect">
            <a:avLst/>
          </a:prstGeom>
        </p:spPr>
      </p:pic>
      <p:pic>
        <p:nvPicPr>
          <p:cNvPr id="73" name="Picture 2" descr="https://avatars.mds.yandex.net/i?id=578e635b4bcec452d569d96aa2ab13f7-5492467-images-thumbs&amp;n=13">
            <a:extLst>
              <a:ext uri="{FF2B5EF4-FFF2-40B4-BE49-F238E27FC236}">
                <a16:creationId xmlns:a16="http://schemas.microsoft.com/office/drawing/2014/main" id="{FFD89DC6-7E41-6E09-3786-9CC81E6FD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355" y="6507885"/>
            <a:ext cx="1017944" cy="104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s://w7.pngwing.com/pngs/391/561/png-transparent-computer-icons-ac-power-plugs-and-sockets-closed-circuit-television-sticker-computer-monitors-forbidden-miscellaneous-angle-text.png">
            <a:extLst>
              <a:ext uri="{FF2B5EF4-FFF2-40B4-BE49-F238E27FC236}">
                <a16:creationId xmlns:a16="http://schemas.microsoft.com/office/drawing/2014/main" id="{4630D06D-ECD7-02A5-BC01-2695F90E6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348" y="6170794"/>
            <a:ext cx="1926221" cy="10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408CAB7D-0170-FB69-6A85-574C0BB66D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435" y="7941968"/>
            <a:ext cx="658160" cy="67827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0641C9B8-EA42-7FE7-9B79-E22DAF8E4F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035" y="7962982"/>
            <a:ext cx="814411" cy="814411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760BCA8-0C4D-C76A-9086-6AB29D723B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267" y="2594148"/>
            <a:ext cx="957224" cy="957224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C7E17B7D-71E1-B474-61BC-ADADE48114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259" y="3928393"/>
            <a:ext cx="1226042" cy="924336"/>
          </a:xfrm>
          <a:prstGeom prst="rect">
            <a:avLst/>
          </a:prstGeom>
        </p:spPr>
      </p:pic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FC297741-56FA-87AB-BA8F-D8D75D78E10D}"/>
              </a:ext>
            </a:extLst>
          </p:cNvPr>
          <p:cNvCxnSpPr/>
          <p:nvPr/>
        </p:nvCxnSpPr>
        <p:spPr>
          <a:xfrm>
            <a:off x="13384172" y="2594149"/>
            <a:ext cx="1165758" cy="107849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1CC570AA-7C8F-AFCB-83FD-E98518D8F85D}"/>
              </a:ext>
            </a:extLst>
          </p:cNvPr>
          <p:cNvCxnSpPr/>
          <p:nvPr/>
        </p:nvCxnSpPr>
        <p:spPr>
          <a:xfrm flipH="1">
            <a:off x="13406072" y="2576059"/>
            <a:ext cx="1165758" cy="107849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8450A8B3-CE89-C9DD-5B37-5328A19C1EC3}"/>
              </a:ext>
            </a:extLst>
          </p:cNvPr>
          <p:cNvSpPr txBox="1"/>
          <p:nvPr/>
        </p:nvSpPr>
        <p:spPr>
          <a:xfrm>
            <a:off x="11563932" y="4467691"/>
            <a:ext cx="2382383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0" b="1" dirty="0">
                <a:gradFill flip="none" rotWithShape="1">
                  <a:gsLst>
                    <a:gs pos="0">
                      <a:srgbClr val="0F8E6D"/>
                    </a:gs>
                    <a:gs pos="100000">
                      <a:srgbClr val="0ABDE3"/>
                    </a:gs>
                    <a:gs pos="73000">
                      <a:srgbClr val="07A5C7"/>
                    </a:gs>
                    <a:gs pos="48000">
                      <a:srgbClr val="10AC84"/>
                    </a:gs>
                  </a:gsLst>
                  <a:lin ang="2700000" scaled="1"/>
                  <a:tileRect/>
                </a:gradFill>
                <a:latin typeface="Cera Pro Black" panose="00000A00000000000000" pitchFamily="2" charset="0"/>
              </a:rPr>
              <a:t> </a:t>
            </a:r>
            <a:r>
              <a:rPr lang="ru-RU" sz="11250" b="1" dirty="0">
                <a:gradFill flip="none" rotWithShape="1">
                  <a:gsLst>
                    <a:gs pos="0">
                      <a:srgbClr val="0F8E6D"/>
                    </a:gs>
                    <a:gs pos="100000">
                      <a:srgbClr val="0ABDE3"/>
                    </a:gs>
                    <a:gs pos="73000">
                      <a:srgbClr val="07A5C7"/>
                    </a:gs>
                    <a:gs pos="48000">
                      <a:srgbClr val="10AC84"/>
                    </a:gs>
                  </a:gsLst>
                  <a:lin ang="2700000" scaled="1"/>
                  <a:tileRect/>
                </a:gradFill>
                <a:latin typeface="Cera Pro Black" panose="00000A00000000000000" pitchFamily="2" charset="0"/>
              </a:rPr>
              <a:t>40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26E4805-FA5C-4D74-8DDC-095C30842BF8}"/>
              </a:ext>
            </a:extLst>
          </p:cNvPr>
          <p:cNvSpPr txBox="1"/>
          <p:nvPr/>
        </p:nvSpPr>
        <p:spPr>
          <a:xfrm>
            <a:off x="11148908" y="5403381"/>
            <a:ext cx="74732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00" b="1" dirty="0">
                <a:gradFill>
                  <a:gsLst>
                    <a:gs pos="0">
                      <a:srgbClr val="0F8E6D"/>
                    </a:gs>
                    <a:gs pos="100000">
                      <a:srgbClr val="0ABDE3"/>
                    </a:gs>
                    <a:gs pos="73000">
                      <a:srgbClr val="07A5C7"/>
                    </a:gs>
                    <a:gs pos="48000">
                      <a:srgbClr val="10AC84"/>
                    </a:gs>
                  </a:gsLst>
                  <a:lin ang="2700000" scaled="1"/>
                </a:gradFill>
                <a:latin typeface="Cera Pro Black" panose="00000A00000000000000" pitchFamily="2" charset="0"/>
                <a:cs typeface="Arial" panose="020B0604020202020204" pitchFamily="34" charset="0"/>
              </a:rPr>
              <a:t>до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280CB51-213B-DDCE-2D08-8D518B9E51D2}"/>
              </a:ext>
            </a:extLst>
          </p:cNvPr>
          <p:cNvSpPr txBox="1"/>
          <p:nvPr/>
        </p:nvSpPr>
        <p:spPr>
          <a:xfrm>
            <a:off x="11511458" y="6006143"/>
            <a:ext cx="2807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gradFill>
                  <a:gsLst>
                    <a:gs pos="0">
                      <a:srgbClr val="0F8E6D"/>
                    </a:gs>
                    <a:gs pos="100000">
                      <a:srgbClr val="0ABDE3"/>
                    </a:gs>
                    <a:gs pos="73000">
                      <a:srgbClr val="07A5C7"/>
                    </a:gs>
                    <a:gs pos="48000">
                      <a:srgbClr val="10AC84"/>
                    </a:gs>
                  </a:gsLst>
                  <a:lin ang="2700000" scaled="1"/>
                </a:gradFill>
                <a:latin typeface="Cera Pro Black" panose="00000A00000000000000" pitchFamily="2" charset="0"/>
                <a:cs typeface="Arial" panose="020B0604020202020204" pitchFamily="34" charset="0"/>
              </a:rPr>
              <a:t>видов </a:t>
            </a:r>
          </a:p>
          <a:p>
            <a:pPr algn="ctr"/>
            <a:r>
              <a:rPr lang="ru-RU" sz="2400" b="1" dirty="0">
                <a:gradFill>
                  <a:gsLst>
                    <a:gs pos="0">
                      <a:srgbClr val="0F8E6D"/>
                    </a:gs>
                    <a:gs pos="100000">
                      <a:srgbClr val="0ABDE3"/>
                    </a:gs>
                    <a:gs pos="73000">
                      <a:srgbClr val="07A5C7"/>
                    </a:gs>
                    <a:gs pos="48000">
                      <a:srgbClr val="10AC84"/>
                    </a:gs>
                  </a:gsLst>
                  <a:lin ang="2700000" scaled="1"/>
                </a:gradFill>
                <a:latin typeface="Cera Pro Black" panose="00000A00000000000000" pitchFamily="2" charset="0"/>
                <a:cs typeface="Arial" panose="020B0604020202020204" pitchFamily="34" charset="0"/>
              </a:rPr>
              <a:t>правонарушений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Рисунок 75" descr="Изображение выглядит как текст, диаграмма, зарисов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514D5D5C-BA1F-E7B4-9B10-DB93624A1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415" y="1841975"/>
            <a:ext cx="13637169" cy="73600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снимок экрана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61DCAC13-EF00-2060-F0A3-3DCF2C3BC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 descr="Изображение выглядит как текст, снимок экрана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7062BE8-A6C8-9D91-D3FE-AC1E44436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1D47405-C973-36E7-EEE0-6303988D0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Изображение выглядит как текст, снимок экрана, знак&#10;&#10;Автоматически созданное описание">
            <a:extLst>
              <a:ext uri="{FF2B5EF4-FFF2-40B4-BE49-F238E27FC236}">
                <a16:creationId xmlns:a16="http://schemas.microsoft.com/office/drawing/2014/main" id="{D9392BF4-E893-ED9B-E746-120637B16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шар, одежда, снимок экран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16DC8DD9-A6F8-FC44-440E-BD3AD518C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32</Words>
  <Application>Microsoft Office PowerPoint</Application>
  <PresentationFormat>Произвольный</PresentationFormat>
  <Paragraphs>25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Cera Pro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Вишневская Елена Владимировна</cp:lastModifiedBy>
  <cp:revision>5</cp:revision>
  <dcterms:created xsi:type="dcterms:W3CDTF">2023-10-20T12:36:17Z</dcterms:created>
  <dcterms:modified xsi:type="dcterms:W3CDTF">2023-10-20T14:07:21Z</dcterms:modified>
</cp:coreProperties>
</file>