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f3dd22d3760f4b80" Type="http://schemas.microsoft.com/office/2007/relationships/ui/extensibility" Target="customUI/customUI14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278" r:id="rId1"/>
  </p:sldMasterIdLst>
  <p:notesMasterIdLst>
    <p:notesMasterId r:id="rId4"/>
  </p:notesMasterIdLst>
  <p:handoutMasterIdLst>
    <p:handoutMasterId r:id="rId5"/>
  </p:handoutMasterIdLst>
  <p:sldIdLst>
    <p:sldId id="263" r:id="rId2"/>
    <p:sldId id="282" r:id="rId3"/>
  </p:sldIdLst>
  <p:sldSz cx="24384000" cy="13716000"/>
  <p:notesSz cx="6797675" cy="9928225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Golos Text" panose="020B0604020202020204" charset="-52"/>
      <p:regular r:id="rId10"/>
      <p:bold r:id="rId11"/>
      <p:italic r:id="rId12"/>
      <p:boldItalic r:id="rId13"/>
    </p:embeddedFont>
    <p:embeddedFont>
      <p:font typeface="Rosatom" panose="020B0604020202020204" charset="0"/>
      <p:regular r:id="rId14"/>
      <p:bold r:id="rId15"/>
      <p:italic r:id="rId16"/>
      <p:boldItalic r:id="rId17"/>
    </p:embeddedFont>
  </p:embeddedFontLst>
  <p:defaultTextStyle>
    <a:defPPr>
      <a:defRPr lang="ru-RU"/>
    </a:defPPr>
    <a:lvl1pPr marL="0" algn="l" defTabSz="1819238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1pPr>
    <a:lvl2pPr marL="909542" algn="l" defTabSz="1819238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2pPr>
    <a:lvl3pPr marL="1819238" algn="l" defTabSz="1819238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3pPr>
    <a:lvl4pPr marL="2728758" algn="l" defTabSz="1819238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4pPr>
    <a:lvl5pPr marL="3638364" algn="l" defTabSz="1819238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5pPr>
    <a:lvl6pPr marL="4547978" algn="l" defTabSz="1819238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6pPr>
    <a:lvl7pPr marL="5457546" algn="l" defTabSz="1819238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7pPr>
    <a:lvl8pPr marL="6367070" algn="l" defTabSz="1819238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8pPr>
    <a:lvl9pPr marL="7276682" algn="l" defTabSz="1819238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userDrawn="1">
          <p15:clr>
            <a:srgbClr val="A4A3A4"/>
          </p15:clr>
        </p15:guide>
        <p15:guide id="10" pos="6183" userDrawn="1">
          <p15:clr>
            <a:srgbClr val="A4A3A4"/>
          </p15:clr>
        </p15:guide>
        <p15:guide id="11" orient="horz" pos="31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BBFC"/>
    <a:srgbClr val="C6C9CF"/>
    <a:srgbClr val="FFFFFF"/>
    <a:srgbClr val="091F52"/>
    <a:srgbClr val="A1C6FD"/>
    <a:srgbClr val="B4D2FE"/>
    <a:srgbClr val="B8D4FE"/>
    <a:srgbClr val="E6E6E6"/>
    <a:srgbClr val="C2DAFE"/>
    <a:srgbClr val="020F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817EA92-75D0-4044-A80A-286907CE0DDB}">
  <a:tblStyle styleId="{0817EA92-75D0-4044-A80A-286907CE0DDB}" styleName="Style 1">
    <a:wholeTbl>
      <a:tcTxStyle>
        <a:fontRef idx="minor">
          <a:prstClr val="black"/>
        </a:fontRef>
        <a:schemeClr val="dk1"/>
      </a:tcTxStyle>
      <a:tcStyle>
        <a:tcBdr>
          <a:left>
            <a:ln w="0" cmpd="sng">
              <a:solidFill>
                <a:srgbClr val="FFFFFF"/>
              </a:solidFill>
            </a:ln>
          </a:left>
          <a:right>
            <a:ln w="0" cmpd="sng">
              <a:solidFill>
                <a:srgbClr val="FFFFFF"/>
              </a:solidFill>
            </a:ln>
          </a:right>
          <a:top>
            <a:ln w="0" cmpd="sng">
              <a:solidFill>
                <a:srgbClr val="FFFFFF"/>
              </a:solidFill>
            </a:ln>
          </a:top>
          <a:bottom>
            <a:ln w="0" cmpd="sng">
              <a:solidFill>
                <a:srgbClr val="FFFFFF"/>
              </a:solidFill>
            </a:ln>
          </a:bottom>
          <a:insideH>
            <a:ln w="0" cmpd="sng">
              <a:solidFill>
                <a:srgbClr val="FFFFFF"/>
              </a:solidFill>
            </a:ln>
          </a:insideH>
          <a:insideV>
            <a:ln w="0" cmpd="sng">
              <a:solidFill>
                <a:srgbClr val="FFFFFF"/>
              </a:solidFill>
            </a:ln>
          </a:insideV>
        </a:tcBdr>
        <a:fill>
          <a:solidFill>
            <a:srgbClr val="FFFFFF"/>
          </a:solidFill>
        </a:fill>
      </a:tcStyle>
    </a:wholeTbl>
    <a:band1H>
      <a:tcStyle>
        <a:tcBdr/>
        <a:fill>
          <a:solidFill>
            <a:srgbClr val="F1F2F3"/>
          </a:solidFill>
        </a:fill>
      </a:tcStyle>
    </a:band1H>
    <a:band2H>
      <a:tcStyle>
        <a:tcBdr/>
        <a:fill>
          <a:solidFill>
            <a:srgbClr val="FFFFFF"/>
          </a:solidFill>
        </a:fill>
      </a:tcStyle>
    </a:band2H>
    <a:firstRow>
      <a:tcTxStyle>
        <a:fontRef idx="minor">
          <a:prstClr val="black"/>
        </a:fontRef>
      </a:tcTxStyle>
      <a:tcStyle>
        <a:tcBdr>
          <a:bottom>
            <a:ln w="19050" cmpd="sng">
              <a:solidFill>
                <a:srgbClr val="BEC6D2"/>
              </a:solidFill>
            </a:ln>
          </a:bottom>
        </a:tcBdr>
      </a:tcStyle>
    </a:firstRow>
  </a:tblStyle>
  <a:tblStyle styleId="{0817EA92-75D0-4044-A80A-286907CE0DDC}" styleName="Style 2">
    <a:wholeTbl>
      <a:tcTxStyle>
        <a:fontRef idx="minor">
          <a:prstClr val="black"/>
        </a:fontRef>
        <a:schemeClr val="dk1"/>
      </a:tcTxStyle>
      <a:tcStyle>
        <a:tcBdr>
          <a:left>
            <a:ln w="0" cmpd="sng">
              <a:solidFill>
                <a:srgbClr val="FFFFFF"/>
              </a:solidFill>
            </a:ln>
          </a:left>
          <a:right>
            <a:ln w="0" cmpd="sng">
              <a:solidFill>
                <a:srgbClr val="FFFFFF"/>
              </a:solidFill>
            </a:ln>
          </a:right>
          <a:top>
            <a:ln w="0" cmpd="sng">
              <a:solidFill>
                <a:srgbClr val="FFFFFF"/>
              </a:solidFill>
            </a:ln>
          </a:top>
          <a:bottom>
            <a:ln w="0" cmpd="sng">
              <a:solidFill>
                <a:srgbClr val="FFFFFF"/>
              </a:solidFill>
            </a:ln>
          </a:bottom>
          <a:insideH>
            <a:ln w="101600" cmpd="sng">
              <a:solidFill>
                <a:srgbClr val="FFFFFF"/>
              </a:solidFill>
            </a:ln>
          </a:insideH>
          <a:insideV>
            <a:ln w="0" cmpd="sng">
              <a:solidFill>
                <a:srgbClr val="FFFFFF"/>
              </a:solidFill>
            </a:ln>
          </a:insideV>
        </a:tcBdr>
        <a:fill>
          <a:solidFill>
            <a:srgbClr val="FFFFFF"/>
          </a:solidFill>
        </a:fill>
      </a:tcStyle>
    </a:wholeTbl>
    <a:band1H>
      <a:tcStyle>
        <a:tcBdr/>
        <a:fill>
          <a:solidFill>
            <a:srgbClr val="F1F2F3"/>
          </a:solidFill>
        </a:fill>
      </a:tcStyle>
    </a:band1H>
    <a:band2H>
      <a:tcStyle>
        <a:tcBdr/>
        <a:fill>
          <a:solidFill>
            <a:srgbClr val="F1F2F3"/>
          </a:solidFill>
        </a:fill>
      </a:tcStyle>
    </a:band2H>
    <a:firstRow>
      <a:tcTxStyle>
        <a:fontRef idx="minor">
          <a:prstClr val="black"/>
        </a:fontRef>
      </a:tcTxStyle>
      <a:tcStyle>
        <a:tcBdr/>
      </a:tcStyle>
    </a:firstRow>
  </a:tblStyle>
  <a:tblStyle styleId="{0817EA92-75D0-4044-A80A-286907CE0DDE}" styleName="Style 3">
    <a:wholeTbl>
      <a:tcTxStyle>
        <a:fontRef idx="minor">
          <a:prstClr val="black"/>
        </a:fontRef>
        <a:schemeClr val="dk1"/>
      </a:tcTxStyle>
      <a:tcStyle>
        <a:tcBdr>
          <a:left>
            <a:ln w="0" cmpd="sng">
              <a:solidFill>
                <a:srgbClr val="FFFFFF"/>
              </a:solidFill>
            </a:ln>
          </a:left>
          <a:right>
            <a:ln w="0" cmpd="sng">
              <a:solidFill>
                <a:srgbClr val="FFFFFF"/>
              </a:solidFill>
            </a:ln>
          </a:right>
          <a:top>
            <a:ln w="0" cmpd="sng">
              <a:solidFill>
                <a:srgbClr val="FFFFFF"/>
              </a:solidFill>
            </a:ln>
          </a:top>
          <a:bottom>
            <a:ln w="0" cmpd="sng">
              <a:solidFill>
                <a:srgbClr val="FFFFFF"/>
              </a:solidFill>
            </a:ln>
          </a:bottom>
          <a:insideH>
            <a:ln w="0" cmpd="sng">
              <a:solidFill>
                <a:srgbClr val="FFFFFF"/>
              </a:solidFill>
            </a:ln>
          </a:insideH>
          <a:insideV>
            <a:ln w="0" cmpd="sng">
              <a:solidFill>
                <a:srgbClr val="FFFFFF"/>
              </a:solidFill>
            </a:ln>
          </a:insideV>
        </a:tcBdr>
        <a:fill>
          <a:solidFill>
            <a:srgbClr val="FFFFFF"/>
          </a:solidFill>
        </a:fill>
      </a:tcStyle>
    </a:wholeTbl>
    <a:band1H>
      <a:tcStyle>
        <a:tcBdr/>
        <a:fill>
          <a:solidFill>
            <a:srgbClr val="F1F6FE"/>
          </a:solidFill>
        </a:fill>
      </a:tcStyle>
    </a:band1H>
    <a:band2H>
      <a:tcStyle>
        <a:tcBdr/>
        <a:fill>
          <a:solidFill>
            <a:srgbClr val="FFFFFF"/>
          </a:solidFill>
        </a:fill>
      </a:tcStyle>
    </a:band2H>
    <a:firstRow>
      <a:tcTxStyle>
        <a:fontRef idx="minor">
          <a:prstClr val="black"/>
        </a:fontRef>
      </a:tcTxStyle>
      <a:tcStyle>
        <a:tcBdr>
          <a:bottom>
            <a:ln w="19050" cmpd="sng">
              <a:solidFill>
                <a:srgbClr val="BCD6FE"/>
              </a:solidFill>
            </a:ln>
          </a:bottom>
        </a:tcBdr>
      </a:tcStyle>
    </a:firstRow>
  </a:tblStyle>
  <a:tblStyle styleId="{0817EA92-75D0-4044-A80A-286907CE0DDF}" styleName="Style 4">
    <a:wholeTbl>
      <a:tcTxStyle>
        <a:fontRef idx="minor">
          <a:prstClr val="black"/>
        </a:fontRef>
        <a:schemeClr val="dk1"/>
      </a:tcTxStyle>
      <a:tcStyle>
        <a:tcBdr>
          <a:left>
            <a:ln w="0" cmpd="sng">
              <a:solidFill>
                <a:srgbClr val="FFFFFF"/>
              </a:solidFill>
            </a:ln>
          </a:left>
          <a:right>
            <a:ln w="0" cmpd="sng">
              <a:solidFill>
                <a:srgbClr val="FFFFFF"/>
              </a:solidFill>
            </a:ln>
          </a:right>
          <a:top>
            <a:ln w="0" cmpd="sng">
              <a:solidFill>
                <a:srgbClr val="FFFFFF"/>
              </a:solidFill>
            </a:ln>
          </a:top>
          <a:bottom>
            <a:ln w="0" cmpd="sng">
              <a:solidFill>
                <a:srgbClr val="FFFFFF"/>
              </a:solidFill>
            </a:ln>
          </a:bottom>
          <a:insideH>
            <a:ln w="101600" cmpd="sng">
              <a:solidFill>
                <a:srgbClr val="FFFFFF"/>
              </a:solidFill>
            </a:ln>
          </a:insideH>
          <a:insideV>
            <a:ln w="0" cmpd="sng">
              <a:solidFill>
                <a:srgbClr val="FFFFFF"/>
              </a:solidFill>
            </a:ln>
          </a:insideV>
        </a:tcBdr>
        <a:fill>
          <a:solidFill>
            <a:srgbClr val="FFFFFF"/>
          </a:solidFill>
        </a:fill>
      </a:tcStyle>
    </a:wholeTbl>
    <a:band1H>
      <a:tcStyle>
        <a:tcBdr/>
        <a:fill>
          <a:solidFill>
            <a:srgbClr val="F1F6FE"/>
          </a:solidFill>
        </a:fill>
      </a:tcStyle>
    </a:band1H>
    <a:band2H>
      <a:tcStyle>
        <a:tcBdr/>
        <a:fill>
          <a:solidFill>
            <a:srgbClr val="F1F6FE"/>
          </a:solidFill>
        </a:fill>
      </a:tcStyle>
    </a:band2H>
    <a:firstRow>
      <a:tcTxStyle>
        <a:fontRef idx="minor">
          <a:prstClr val="black"/>
        </a:fontRef>
      </a:tcTxStyle>
      <a:tcStyle>
        <a:tcBdr/>
      </a:tcStyle>
    </a:firstRow>
  </a:tblStyle>
  <a:tblStyle styleId="{0817EA92-75D0-4044-A80A-286907CE0DDA}" styleName="Style 5">
    <a:wholeTbl>
      <a:tcTxStyle>
        <a:fontRef idx="minor">
          <a:prstClr val="black"/>
        </a:fontRef>
        <a:schemeClr val="dk1"/>
      </a:tcTxStyle>
      <a:tcStyle>
        <a:tcBdr>
          <a:left>
            <a:ln w="0" cmpd="sng">
              <a:solidFill>
                <a:srgbClr val="FFFFFF"/>
              </a:solidFill>
            </a:ln>
          </a:left>
          <a:right>
            <a:ln w="0" cmpd="sng">
              <a:solidFill>
                <a:srgbClr val="FFFFFF"/>
              </a:solidFill>
            </a:ln>
          </a:right>
          <a:top>
            <a:ln w="0" cmpd="sng">
              <a:solidFill>
                <a:srgbClr val="FFFFFF"/>
              </a:solidFill>
            </a:ln>
          </a:top>
          <a:bottom>
            <a:ln w="0" cmpd="sng">
              <a:solidFill>
                <a:srgbClr val="FFFFFF"/>
              </a:solidFill>
            </a:ln>
          </a:bottom>
          <a:insideH>
            <a:ln w="101600" cmpd="sng">
              <a:solidFill>
                <a:srgbClr val="FFFFFF"/>
              </a:solidFill>
            </a:ln>
          </a:insideH>
          <a:insideV>
            <a:ln w="0" cmpd="sng">
              <a:solidFill>
                <a:srgbClr val="FFFFFF"/>
              </a:solidFill>
            </a:ln>
          </a:insideV>
        </a:tcBdr>
        <a:fill>
          <a:solidFill>
            <a:srgbClr val="FFFFFF"/>
          </a:solidFill>
        </a:fill>
      </a:tcStyle>
    </a:wholeTbl>
    <a:band1H>
      <a:tcStyle>
        <a:tcBdr/>
        <a:fill>
          <a:solidFill>
            <a:srgbClr val="FFFFFF"/>
          </a:solidFill>
        </a:fill>
      </a:tcStyle>
    </a:band1H>
    <a:band2H>
      <a:tcStyle>
        <a:tcBdr/>
        <a:fill>
          <a:solidFill>
            <a:srgbClr val="FFFFFF"/>
          </a:solidFill>
        </a:fill>
      </a:tcStyle>
    </a:band2H>
    <a:firstRow>
      <a:tcTxStyle>
        <a:fontRef idx="minor">
          <a:prstClr val="black"/>
        </a:fontRef>
      </a:tcTxStyle>
      <a:tcStyle>
        <a:tcBdr>
          <a:bottom>
            <a:ln w="19050" cmpd="sng">
              <a:solidFill>
                <a:srgbClr val="BCD6FE"/>
              </a:solidFill>
            </a:ln>
          </a:bottom>
        </a:tcBdr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61" autoAdjust="0"/>
    <p:restoredTop sz="94695" autoAdjust="0"/>
  </p:normalViewPr>
  <p:slideViewPr>
    <p:cSldViewPr snapToGrid="0">
      <p:cViewPr varScale="1">
        <p:scale>
          <a:sx n="54" d="100"/>
          <a:sy n="54" d="100"/>
        </p:scale>
        <p:origin x="864" y="90"/>
      </p:cViewPr>
      <p:guideLst>
        <p:guide orient="horz"/>
        <p:guide pos="6183"/>
        <p:guide orient="horz" pos="3163"/>
      </p:guideLst>
    </p:cSldViewPr>
  </p:slideViewPr>
  <p:outlineViewPr>
    <p:cViewPr>
      <p:scale>
        <a:sx n="33" d="100"/>
        <a:sy n="33" d="100"/>
      </p:scale>
      <p:origin x="0" y="-5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334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11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handoutMaster" Target="handoutMasters/handoutMaster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Relationship Id="rId14" Type="http://schemas.openxmlformats.org/officeDocument/2006/relationships/font" Target="fonts/font9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400" cy="496888"/>
          </a:xfrm>
          <a:prstGeom prst="rect">
            <a:avLst/>
          </a:prstGeom>
        </p:spPr>
        <p:txBody>
          <a:bodyPr vert="horz" lIns="91022" tIns="45511" rIns="91022" bIns="4551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888"/>
          </a:xfrm>
          <a:prstGeom prst="rect">
            <a:avLst/>
          </a:prstGeom>
        </p:spPr>
        <p:txBody>
          <a:bodyPr vert="horz" lIns="91022" tIns="45511" rIns="91022" bIns="45511" rtlCol="0"/>
          <a:lstStyle>
            <a:lvl1pPr algn="r">
              <a:defRPr sz="1200"/>
            </a:lvl1pPr>
          </a:lstStyle>
          <a:p>
            <a:fld id="{B7D342B0-9D68-4014-A3AD-926D613D56D0}" type="datetimeFigureOut">
              <a:rPr lang="ru-RU" smtClean="0"/>
              <a:pPr/>
              <a:t>24.04.2024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9752"/>
            <a:ext cx="2946400" cy="496888"/>
          </a:xfrm>
          <a:prstGeom prst="rect">
            <a:avLst/>
          </a:prstGeom>
        </p:spPr>
        <p:txBody>
          <a:bodyPr vert="horz" lIns="91022" tIns="45511" rIns="91022" bIns="4551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9" y="9429752"/>
            <a:ext cx="2946400" cy="496888"/>
          </a:xfrm>
          <a:prstGeom prst="rect">
            <a:avLst/>
          </a:prstGeom>
        </p:spPr>
        <p:txBody>
          <a:bodyPr vert="horz" lIns="91022" tIns="45511" rIns="91022" bIns="45511" rtlCol="0" anchor="b"/>
          <a:lstStyle>
            <a:lvl1pPr algn="r">
              <a:defRPr sz="1200"/>
            </a:lvl1pPr>
          </a:lstStyle>
          <a:p>
            <a:fld id="{702AF24E-A5A7-431E-9299-AE43CB03E4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603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59" cy="496411"/>
          </a:xfrm>
          <a:prstGeom prst="rect">
            <a:avLst/>
          </a:prstGeom>
        </p:spPr>
        <p:txBody>
          <a:bodyPr vert="horz" lIns="91022" tIns="45511" rIns="91022" bIns="4551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2"/>
            <a:ext cx="2945659" cy="496411"/>
          </a:xfrm>
          <a:prstGeom prst="rect">
            <a:avLst/>
          </a:prstGeom>
        </p:spPr>
        <p:txBody>
          <a:bodyPr vert="horz" lIns="91022" tIns="45511" rIns="91022" bIns="45511" rtlCol="0"/>
          <a:lstStyle>
            <a:lvl1pPr algn="r">
              <a:defRPr sz="1200"/>
            </a:lvl1pPr>
          </a:lstStyle>
          <a:p>
            <a:fld id="{A4537D74-604C-45C9-AF5A-A9D7A21A06BD}" type="datetimeFigureOut">
              <a:rPr lang="ru-RU" smtClean="0"/>
              <a:pPr/>
              <a:t>24.04.2024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22" tIns="45511" rIns="91022" bIns="4551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022" tIns="45511" rIns="91022" bIns="4551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3"/>
            <a:ext cx="2945659" cy="496411"/>
          </a:xfrm>
          <a:prstGeom prst="rect">
            <a:avLst/>
          </a:prstGeom>
        </p:spPr>
        <p:txBody>
          <a:bodyPr vert="horz" lIns="91022" tIns="45511" rIns="91022" bIns="4551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3"/>
            <a:ext cx="2945659" cy="496411"/>
          </a:xfrm>
          <a:prstGeom prst="rect">
            <a:avLst/>
          </a:prstGeom>
        </p:spPr>
        <p:txBody>
          <a:bodyPr vert="horz" lIns="91022" tIns="45511" rIns="91022" bIns="45511" rtlCol="0" anchor="b"/>
          <a:lstStyle>
            <a:lvl1pPr algn="r">
              <a:defRPr sz="1200"/>
            </a:lvl1pPr>
          </a:lstStyle>
          <a:p>
            <a:fld id="{64FC889F-F593-4514-899E-84B9778B38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752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1923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09542" algn="l" defTabSz="181923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19238" algn="l" defTabSz="181923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28758" algn="l" defTabSz="181923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38364" algn="l" defTabSz="181923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47978" algn="l" defTabSz="181923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57546" algn="l" defTabSz="181923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67070" algn="l" defTabSz="181923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276682" algn="l" defTabSz="181923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FC889F-F593-4514-899E-84B9778B380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441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240D95B-82B7-48D4-BDE8-BF9BE55C74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87569" y="-135467"/>
            <a:ext cx="24663205" cy="1406248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86D0946-A144-4E02-90EE-8304E5CBE9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8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70037" y="-304800"/>
            <a:ext cx="23179723" cy="1450848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61B1174-6F54-4426-957A-167B07B4F5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26720" y="1798321"/>
            <a:ext cx="25176480" cy="12405360"/>
          </a:xfrm>
          <a:prstGeom prst="rect">
            <a:avLst/>
          </a:prstGeom>
        </p:spPr>
      </p:pic>
      <p:sp>
        <p:nvSpPr>
          <p:cNvPr id="7" name="Текст 4">
            <a:extLst>
              <a:ext uri="{FF2B5EF4-FFF2-40B4-BE49-F238E27FC236}">
                <a16:creationId xmlns:a16="http://schemas.microsoft.com/office/drawing/2014/main" id="{6E6CF4B7-4ABE-460B-8C82-1D28F20FB7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66559" y="12445884"/>
            <a:ext cx="12962468" cy="58209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rgbClr val="AAAEB6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ru-RU" dirty="0"/>
              <a:t>2022</a:t>
            </a:r>
          </a:p>
        </p:txBody>
      </p:sp>
      <p:sp>
        <p:nvSpPr>
          <p:cNvPr id="8" name="Текст 4">
            <a:extLst>
              <a:ext uri="{FF2B5EF4-FFF2-40B4-BE49-F238E27FC236}">
                <a16:creationId xmlns:a16="http://schemas.microsoft.com/office/drawing/2014/main" id="{6C8BE68D-E267-4A4C-8B8E-4A41150659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66559" y="11704587"/>
            <a:ext cx="15934732" cy="5820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3600" b="1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9" name="Текст 18">
            <a:extLst>
              <a:ext uri="{FF2B5EF4-FFF2-40B4-BE49-F238E27FC236}">
                <a16:creationId xmlns:a16="http://schemas.microsoft.com/office/drawing/2014/main" id="{0B3557F0-A831-471F-B437-A6EF58D27F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25083" y="3078163"/>
            <a:ext cx="19341744" cy="3827439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1827206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8000" b="1" i="0" kern="0">
                <a:solidFill>
                  <a:schemeClr val="bg1"/>
                </a:solidFill>
                <a:latin typeface="+mj-lt"/>
                <a:ea typeface="Rosatom" panose="020B0503040504020204" pitchFamily="34" charset="77"/>
                <a:cs typeface="+mj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1827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Название презентации</a:t>
            </a: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6D6FB04F-1149-43E5-BC2F-730A99674DE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43744" y="7175579"/>
            <a:ext cx="14037616" cy="166203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3600">
                <a:solidFill>
                  <a:srgbClr val="AAAEB6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ru-RU" dirty="0"/>
              <a:t>Дополнительный текст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46F2B2E-33E9-4D80-88D6-634157DFF20C}"/>
              </a:ext>
            </a:extLst>
          </p:cNvPr>
          <p:cNvSpPr/>
          <p:nvPr userDrawn="1"/>
        </p:nvSpPr>
        <p:spPr>
          <a:xfrm>
            <a:off x="-2255520" y="-2712720"/>
            <a:ext cx="30053280" cy="2682240"/>
          </a:xfrm>
          <a:prstGeom prst="rect">
            <a:avLst/>
          </a:prstGeom>
          <a:solidFill>
            <a:srgbClr val="E6E6E6"/>
          </a:solidFill>
        </p:spPr>
        <p:txBody>
          <a:bodyPr vert="horz" lIns="0" tIns="0" rIns="0" bIns="0" rtlCol="0" anchor="t">
            <a:noAutofit/>
          </a:bodyPr>
          <a:lstStyle/>
          <a:p>
            <a:pPr algn="l">
              <a:lnSpc>
                <a:spcPts val="2800"/>
              </a:lnSpc>
            </a:pPr>
            <a:endParaRPr lang="ru-RU" sz="20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993F12E-B1BB-43C2-920D-8CAB3F7D0A04}"/>
              </a:ext>
            </a:extLst>
          </p:cNvPr>
          <p:cNvSpPr/>
          <p:nvPr userDrawn="1"/>
        </p:nvSpPr>
        <p:spPr>
          <a:xfrm>
            <a:off x="-2255520" y="13774614"/>
            <a:ext cx="30053280" cy="2682240"/>
          </a:xfrm>
          <a:prstGeom prst="rect">
            <a:avLst/>
          </a:prstGeom>
          <a:solidFill>
            <a:srgbClr val="E6E6E6"/>
          </a:solidFill>
        </p:spPr>
        <p:txBody>
          <a:bodyPr vert="horz" lIns="0" tIns="0" rIns="0" bIns="0" rtlCol="0" anchor="t">
            <a:noAutofit/>
          </a:bodyPr>
          <a:lstStyle/>
          <a:p>
            <a:pPr algn="l">
              <a:lnSpc>
                <a:spcPts val="2800"/>
              </a:lnSpc>
            </a:pPr>
            <a:endParaRPr lang="ru-RU" sz="20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1CFEAA5-65E2-4D31-B8FC-691CE3417B46}"/>
              </a:ext>
            </a:extLst>
          </p:cNvPr>
          <p:cNvSpPr/>
          <p:nvPr userDrawn="1"/>
        </p:nvSpPr>
        <p:spPr>
          <a:xfrm>
            <a:off x="-3657600" y="-1623404"/>
            <a:ext cx="3627120" cy="16893884"/>
          </a:xfrm>
          <a:prstGeom prst="rect">
            <a:avLst/>
          </a:prstGeom>
          <a:solidFill>
            <a:srgbClr val="E6E6E6"/>
          </a:solidFill>
        </p:spPr>
        <p:txBody>
          <a:bodyPr vert="horz" lIns="0" tIns="0" rIns="0" bIns="0" rtlCol="0" anchor="t">
            <a:noAutofit/>
          </a:bodyPr>
          <a:lstStyle/>
          <a:p>
            <a:pPr algn="l">
              <a:lnSpc>
                <a:spcPts val="2800"/>
              </a:lnSpc>
            </a:pPr>
            <a:endParaRPr lang="ru-RU" sz="20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ABD4FCA-1B91-4620-9A3E-51D983C7E051}"/>
              </a:ext>
            </a:extLst>
          </p:cNvPr>
          <p:cNvSpPr/>
          <p:nvPr userDrawn="1"/>
        </p:nvSpPr>
        <p:spPr>
          <a:xfrm>
            <a:off x="24445156" y="-1623404"/>
            <a:ext cx="3627120" cy="16893884"/>
          </a:xfrm>
          <a:prstGeom prst="rect">
            <a:avLst/>
          </a:prstGeom>
          <a:solidFill>
            <a:srgbClr val="E6E6E6"/>
          </a:solidFill>
        </p:spPr>
        <p:txBody>
          <a:bodyPr vert="horz" lIns="0" tIns="0" rIns="0" bIns="0" rtlCol="0" anchor="t">
            <a:noAutofit/>
          </a:bodyPr>
          <a:lstStyle/>
          <a:p>
            <a:pPr algn="l">
              <a:lnSpc>
                <a:spcPts val="2800"/>
              </a:lnSpc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711974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5360">
          <p15:clr>
            <a:srgbClr val="FBAE40"/>
          </p15:clr>
        </p15:guide>
        <p15:guide id="5" orient="horz">
          <p15:clr>
            <a:srgbClr val="FBAE40"/>
          </p15:clr>
        </p15:guide>
        <p15:guide id="6" orient="horz" pos="86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240D95B-82B7-48D4-BDE8-BF9BE55C74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87569" y="-135467"/>
            <a:ext cx="24663205" cy="140624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7C80BF-B648-4608-9B92-EB23312488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27552" y="1961454"/>
            <a:ext cx="25077312" cy="1218126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72F33DB-BB8C-4644-BBC3-80C2AF5F33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alphaModFix amt="6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2633" y="-304800"/>
            <a:ext cx="19707127" cy="1444752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AD7F52C-EA53-4A9D-8507-C64EDB1C1D4C}"/>
              </a:ext>
            </a:extLst>
          </p:cNvPr>
          <p:cNvSpPr txBox="1">
            <a:spLocks/>
          </p:cNvSpPr>
          <p:nvPr userDrawn="1"/>
        </p:nvSpPr>
        <p:spPr>
          <a:xfrm>
            <a:off x="22811243" y="12827841"/>
            <a:ext cx="749300" cy="182563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6DF24603-9A1B-F342-92E0-89DE32840F75}" type="slidenum">
              <a:rPr lang="en-US" sz="2400" smtClean="0">
                <a:solidFill>
                  <a:srgbClr val="80858E"/>
                </a:solidFill>
                <a:latin typeface="+mj-lt"/>
                <a:ea typeface="Arial" charset="0"/>
                <a:cs typeface="Arial" charset="0"/>
              </a:rPr>
              <a:pPr algn="l"/>
              <a:t>‹#›</a:t>
            </a:fld>
            <a:endParaRPr lang="en-US" sz="2400" dirty="0">
              <a:solidFill>
                <a:srgbClr val="80858E"/>
              </a:solidFill>
              <a:latin typeface="+mj-lt"/>
              <a:ea typeface="Arial" charset="0"/>
              <a:cs typeface="Arial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3660218-1526-41FC-BB57-A918691C140B}"/>
              </a:ext>
            </a:extLst>
          </p:cNvPr>
          <p:cNvSpPr/>
          <p:nvPr userDrawn="1"/>
        </p:nvSpPr>
        <p:spPr>
          <a:xfrm>
            <a:off x="-2255520" y="-2712720"/>
            <a:ext cx="30053280" cy="2682240"/>
          </a:xfrm>
          <a:prstGeom prst="rect">
            <a:avLst/>
          </a:prstGeom>
          <a:solidFill>
            <a:srgbClr val="E6E6E6"/>
          </a:solidFill>
        </p:spPr>
        <p:txBody>
          <a:bodyPr vert="horz" lIns="0" tIns="0" rIns="0" bIns="0" rtlCol="0" anchor="t">
            <a:noAutofit/>
          </a:bodyPr>
          <a:lstStyle/>
          <a:p>
            <a:pPr algn="l">
              <a:lnSpc>
                <a:spcPts val="2800"/>
              </a:lnSpc>
            </a:pPr>
            <a:endParaRPr lang="ru-RU" sz="20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DEE2160-FDCC-4DAB-AF00-18A8FF5B311F}"/>
              </a:ext>
            </a:extLst>
          </p:cNvPr>
          <p:cNvSpPr/>
          <p:nvPr userDrawn="1"/>
        </p:nvSpPr>
        <p:spPr>
          <a:xfrm>
            <a:off x="-2255520" y="13774614"/>
            <a:ext cx="30053280" cy="2682240"/>
          </a:xfrm>
          <a:prstGeom prst="rect">
            <a:avLst/>
          </a:prstGeom>
          <a:solidFill>
            <a:srgbClr val="E6E6E6"/>
          </a:solidFill>
        </p:spPr>
        <p:txBody>
          <a:bodyPr vert="horz" lIns="0" tIns="0" rIns="0" bIns="0" rtlCol="0" anchor="t">
            <a:noAutofit/>
          </a:bodyPr>
          <a:lstStyle/>
          <a:p>
            <a:pPr algn="l">
              <a:lnSpc>
                <a:spcPts val="2800"/>
              </a:lnSpc>
            </a:pPr>
            <a:endParaRPr lang="ru-RU" sz="20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55483A9-680A-44E2-AF40-F0639EB4E696}"/>
              </a:ext>
            </a:extLst>
          </p:cNvPr>
          <p:cNvSpPr/>
          <p:nvPr userDrawn="1"/>
        </p:nvSpPr>
        <p:spPr>
          <a:xfrm>
            <a:off x="-3657600" y="-1623404"/>
            <a:ext cx="3627120" cy="16893884"/>
          </a:xfrm>
          <a:prstGeom prst="rect">
            <a:avLst/>
          </a:prstGeom>
          <a:solidFill>
            <a:srgbClr val="E6E6E6"/>
          </a:solidFill>
        </p:spPr>
        <p:txBody>
          <a:bodyPr vert="horz" lIns="0" tIns="0" rIns="0" bIns="0" rtlCol="0" anchor="t">
            <a:noAutofit/>
          </a:bodyPr>
          <a:lstStyle/>
          <a:p>
            <a:pPr algn="l">
              <a:lnSpc>
                <a:spcPts val="2800"/>
              </a:lnSpc>
            </a:pPr>
            <a:endParaRPr lang="ru-RU" sz="20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EBD2615-E826-498D-B28E-89D592968DB8}"/>
              </a:ext>
            </a:extLst>
          </p:cNvPr>
          <p:cNvSpPr/>
          <p:nvPr userDrawn="1"/>
        </p:nvSpPr>
        <p:spPr>
          <a:xfrm>
            <a:off x="24445156" y="-1623404"/>
            <a:ext cx="3627120" cy="16893884"/>
          </a:xfrm>
          <a:prstGeom prst="rect">
            <a:avLst/>
          </a:prstGeom>
          <a:solidFill>
            <a:srgbClr val="E6E6E6"/>
          </a:solidFill>
        </p:spPr>
        <p:txBody>
          <a:bodyPr vert="horz" lIns="0" tIns="0" rIns="0" bIns="0" rtlCol="0" anchor="t">
            <a:noAutofit/>
          </a:bodyPr>
          <a:lstStyle/>
          <a:p>
            <a:pPr algn="l">
              <a:lnSpc>
                <a:spcPts val="2800"/>
              </a:lnSpc>
            </a:pPr>
            <a:endParaRPr lang="ru-RU" sz="20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C335A7A-D799-4963-B305-6145A4D64C3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9184112" y="928800"/>
            <a:ext cx="4110943" cy="103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41194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5360">
          <p15:clr>
            <a:srgbClr val="FBAE40"/>
          </p15:clr>
        </p15:guide>
        <p15:guide id="5" orient="horz">
          <p15:clr>
            <a:srgbClr val="FBAE40"/>
          </p15:clr>
        </p15:guide>
        <p15:guide id="6" orient="horz" pos="86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240D95B-82B7-48D4-BDE8-BF9BE55C74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87569" y="-135467"/>
            <a:ext cx="24663205" cy="140624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7C80BF-B648-4608-9B92-EB23312488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27552" y="1961454"/>
            <a:ext cx="28399828" cy="1218126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72F33DB-BB8C-4644-BBC3-80C2AF5F33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alphaModFix amt="6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5805" y="-1174871"/>
            <a:ext cx="24370058" cy="17865968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AD7F52C-EA53-4A9D-8507-C64EDB1C1D4C}"/>
              </a:ext>
            </a:extLst>
          </p:cNvPr>
          <p:cNvSpPr txBox="1">
            <a:spLocks/>
          </p:cNvSpPr>
          <p:nvPr userDrawn="1"/>
        </p:nvSpPr>
        <p:spPr>
          <a:xfrm>
            <a:off x="22811243" y="12827841"/>
            <a:ext cx="749300" cy="182563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6DF24603-9A1B-F342-92E0-89DE32840F75}" type="slidenum">
              <a:rPr lang="en-US" sz="2400" smtClean="0">
                <a:solidFill>
                  <a:srgbClr val="80858E"/>
                </a:solidFill>
                <a:latin typeface="+mj-lt"/>
                <a:ea typeface="Arial" charset="0"/>
                <a:cs typeface="Arial" charset="0"/>
              </a:rPr>
              <a:pPr algn="l"/>
              <a:t>‹#›</a:t>
            </a:fld>
            <a:endParaRPr lang="en-US" sz="2400" dirty="0">
              <a:solidFill>
                <a:srgbClr val="80858E"/>
              </a:solidFill>
              <a:latin typeface="+mj-lt"/>
              <a:ea typeface="Arial" charset="0"/>
              <a:cs typeface="Arial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3660218-1526-41FC-BB57-A918691C140B}"/>
              </a:ext>
            </a:extLst>
          </p:cNvPr>
          <p:cNvSpPr/>
          <p:nvPr userDrawn="1"/>
        </p:nvSpPr>
        <p:spPr>
          <a:xfrm>
            <a:off x="-2255520" y="-2712720"/>
            <a:ext cx="30053280" cy="2682240"/>
          </a:xfrm>
          <a:prstGeom prst="rect">
            <a:avLst/>
          </a:prstGeom>
          <a:solidFill>
            <a:srgbClr val="E6E6E6"/>
          </a:solidFill>
        </p:spPr>
        <p:txBody>
          <a:bodyPr vert="horz" lIns="0" tIns="0" rIns="0" bIns="0" rtlCol="0" anchor="t">
            <a:noAutofit/>
          </a:bodyPr>
          <a:lstStyle/>
          <a:p>
            <a:pPr algn="l">
              <a:lnSpc>
                <a:spcPts val="2800"/>
              </a:lnSpc>
            </a:pPr>
            <a:endParaRPr lang="ru-RU" sz="20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DEE2160-FDCC-4DAB-AF00-18A8FF5B311F}"/>
              </a:ext>
            </a:extLst>
          </p:cNvPr>
          <p:cNvSpPr/>
          <p:nvPr userDrawn="1"/>
        </p:nvSpPr>
        <p:spPr>
          <a:xfrm>
            <a:off x="-2255520" y="13774614"/>
            <a:ext cx="30053280" cy="2682240"/>
          </a:xfrm>
          <a:prstGeom prst="rect">
            <a:avLst/>
          </a:prstGeom>
          <a:solidFill>
            <a:srgbClr val="E6E6E6"/>
          </a:solidFill>
        </p:spPr>
        <p:txBody>
          <a:bodyPr vert="horz" lIns="0" tIns="0" rIns="0" bIns="0" rtlCol="0" anchor="t">
            <a:noAutofit/>
          </a:bodyPr>
          <a:lstStyle/>
          <a:p>
            <a:pPr algn="l">
              <a:lnSpc>
                <a:spcPts val="2800"/>
              </a:lnSpc>
            </a:pPr>
            <a:endParaRPr lang="ru-RU" sz="20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55483A9-680A-44E2-AF40-F0639EB4E696}"/>
              </a:ext>
            </a:extLst>
          </p:cNvPr>
          <p:cNvSpPr/>
          <p:nvPr userDrawn="1"/>
        </p:nvSpPr>
        <p:spPr>
          <a:xfrm>
            <a:off x="-3657600" y="-1623404"/>
            <a:ext cx="3627120" cy="16893884"/>
          </a:xfrm>
          <a:prstGeom prst="rect">
            <a:avLst/>
          </a:prstGeom>
          <a:solidFill>
            <a:srgbClr val="E6E6E6"/>
          </a:solidFill>
        </p:spPr>
        <p:txBody>
          <a:bodyPr vert="horz" lIns="0" tIns="0" rIns="0" bIns="0" rtlCol="0" anchor="t">
            <a:noAutofit/>
          </a:bodyPr>
          <a:lstStyle/>
          <a:p>
            <a:pPr algn="l">
              <a:lnSpc>
                <a:spcPts val="2800"/>
              </a:lnSpc>
            </a:pPr>
            <a:endParaRPr lang="ru-RU" sz="20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EBD2615-E826-498D-B28E-89D592968DB8}"/>
              </a:ext>
            </a:extLst>
          </p:cNvPr>
          <p:cNvSpPr/>
          <p:nvPr userDrawn="1"/>
        </p:nvSpPr>
        <p:spPr>
          <a:xfrm>
            <a:off x="24445156" y="-1623404"/>
            <a:ext cx="3627120" cy="16893884"/>
          </a:xfrm>
          <a:prstGeom prst="rect">
            <a:avLst/>
          </a:prstGeom>
          <a:solidFill>
            <a:srgbClr val="E6E6E6"/>
          </a:solidFill>
        </p:spPr>
        <p:txBody>
          <a:bodyPr vert="horz" lIns="0" tIns="0" rIns="0" bIns="0" rtlCol="0" anchor="t">
            <a:noAutofit/>
          </a:bodyPr>
          <a:lstStyle/>
          <a:p>
            <a:pPr algn="l">
              <a:lnSpc>
                <a:spcPts val="2800"/>
              </a:lnSpc>
            </a:pPr>
            <a:endParaRPr lang="ru-RU" sz="20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C335A7A-D799-4963-B305-6145A4D64C3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9184112" y="928800"/>
            <a:ext cx="4110943" cy="103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094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5360">
          <p15:clr>
            <a:srgbClr val="FBAE40"/>
          </p15:clr>
        </p15:guide>
        <p15:guide id="5" orient="horz">
          <p15:clr>
            <a:srgbClr val="FBAE40"/>
          </p15:clr>
        </p15:guide>
        <p15:guide id="6" orient="horz" pos="86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240D95B-82B7-48D4-BDE8-BF9BE55C74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87569" y="-135467"/>
            <a:ext cx="24663205" cy="1406248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85A4BFF-C65E-4A3E-8273-CCDEA7D49D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27552" y="1058835"/>
            <a:ext cx="17307452" cy="1308388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311092-DA9F-4741-BDCB-7DF7461EC4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alphaModFix amt="6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38827" y="-353228"/>
            <a:ext cx="25556227" cy="14602628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44960A7-2C50-427C-BB0D-956A69AE3541}"/>
              </a:ext>
            </a:extLst>
          </p:cNvPr>
          <p:cNvSpPr/>
          <p:nvPr userDrawn="1"/>
        </p:nvSpPr>
        <p:spPr>
          <a:xfrm>
            <a:off x="-3657600" y="-1623404"/>
            <a:ext cx="3627120" cy="16893884"/>
          </a:xfrm>
          <a:prstGeom prst="rect">
            <a:avLst/>
          </a:prstGeom>
          <a:solidFill>
            <a:srgbClr val="E6E6E6"/>
          </a:solidFill>
        </p:spPr>
        <p:txBody>
          <a:bodyPr vert="horz" lIns="0" tIns="0" rIns="0" bIns="0" rtlCol="0" anchor="t">
            <a:noAutofit/>
          </a:bodyPr>
          <a:lstStyle/>
          <a:p>
            <a:pPr algn="l">
              <a:lnSpc>
                <a:spcPts val="2800"/>
              </a:lnSpc>
            </a:pPr>
            <a:endParaRPr lang="ru-RU" sz="200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478216D-5180-441D-A797-C1B1232A246E}"/>
              </a:ext>
            </a:extLst>
          </p:cNvPr>
          <p:cNvSpPr txBox="1">
            <a:spLocks/>
          </p:cNvSpPr>
          <p:nvPr userDrawn="1"/>
        </p:nvSpPr>
        <p:spPr>
          <a:xfrm>
            <a:off x="22811243" y="12827841"/>
            <a:ext cx="749300" cy="182563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6DF24603-9A1B-F342-92E0-89DE32840F75}" type="slidenum">
              <a:rPr lang="en-US" sz="2400" smtClean="0">
                <a:solidFill>
                  <a:srgbClr val="80858E"/>
                </a:solidFill>
                <a:latin typeface="+mj-lt"/>
                <a:ea typeface="Arial" charset="0"/>
                <a:cs typeface="Arial" charset="0"/>
              </a:rPr>
              <a:pPr algn="l"/>
              <a:t>‹#›</a:t>
            </a:fld>
            <a:endParaRPr lang="en-US" sz="2400" dirty="0">
              <a:solidFill>
                <a:srgbClr val="80858E"/>
              </a:solidFill>
              <a:latin typeface="+mj-lt"/>
              <a:ea typeface="Arial" charset="0"/>
              <a:cs typeface="Arial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D95665-1AA9-4C2A-AD40-2CFBC679578E}"/>
              </a:ext>
            </a:extLst>
          </p:cNvPr>
          <p:cNvSpPr/>
          <p:nvPr userDrawn="1"/>
        </p:nvSpPr>
        <p:spPr>
          <a:xfrm>
            <a:off x="-2255520" y="-2712720"/>
            <a:ext cx="30053280" cy="2682240"/>
          </a:xfrm>
          <a:prstGeom prst="rect">
            <a:avLst/>
          </a:prstGeom>
          <a:solidFill>
            <a:srgbClr val="E6E6E6"/>
          </a:solidFill>
        </p:spPr>
        <p:txBody>
          <a:bodyPr vert="horz" lIns="0" tIns="0" rIns="0" bIns="0" rtlCol="0" anchor="t">
            <a:noAutofit/>
          </a:bodyPr>
          <a:lstStyle/>
          <a:p>
            <a:pPr algn="l">
              <a:lnSpc>
                <a:spcPts val="2800"/>
              </a:lnSpc>
            </a:pPr>
            <a:endParaRPr lang="ru-RU" sz="20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EFEBBFD-7D13-43A2-90CE-0DD547054793}"/>
              </a:ext>
            </a:extLst>
          </p:cNvPr>
          <p:cNvSpPr/>
          <p:nvPr userDrawn="1"/>
        </p:nvSpPr>
        <p:spPr>
          <a:xfrm>
            <a:off x="-2255520" y="13774614"/>
            <a:ext cx="30053280" cy="2682240"/>
          </a:xfrm>
          <a:prstGeom prst="rect">
            <a:avLst/>
          </a:prstGeom>
          <a:solidFill>
            <a:srgbClr val="E6E6E6"/>
          </a:solidFill>
        </p:spPr>
        <p:txBody>
          <a:bodyPr vert="horz" lIns="0" tIns="0" rIns="0" bIns="0" rtlCol="0" anchor="t">
            <a:noAutofit/>
          </a:bodyPr>
          <a:lstStyle/>
          <a:p>
            <a:pPr algn="l">
              <a:lnSpc>
                <a:spcPts val="2800"/>
              </a:lnSpc>
            </a:pPr>
            <a:endParaRPr lang="ru-RU" sz="20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B34F7C5-1E40-45E4-9CEB-400F74226C2A}"/>
              </a:ext>
            </a:extLst>
          </p:cNvPr>
          <p:cNvSpPr/>
          <p:nvPr userDrawn="1"/>
        </p:nvSpPr>
        <p:spPr>
          <a:xfrm>
            <a:off x="24445156" y="-1623404"/>
            <a:ext cx="3627120" cy="16893884"/>
          </a:xfrm>
          <a:prstGeom prst="rect">
            <a:avLst/>
          </a:prstGeom>
          <a:solidFill>
            <a:srgbClr val="E6E6E6"/>
          </a:solidFill>
        </p:spPr>
        <p:txBody>
          <a:bodyPr vert="horz" lIns="0" tIns="0" rIns="0" bIns="0" rtlCol="0" anchor="t">
            <a:noAutofit/>
          </a:bodyPr>
          <a:lstStyle/>
          <a:p>
            <a:pPr algn="l">
              <a:lnSpc>
                <a:spcPts val="2800"/>
              </a:lnSpc>
            </a:pPr>
            <a:endParaRPr lang="ru-RU" sz="20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C335A7A-D799-4963-B305-6145A4D64C3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9184112" y="928800"/>
            <a:ext cx="4110943" cy="103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32639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5360">
          <p15:clr>
            <a:srgbClr val="FBAE40"/>
          </p15:clr>
        </p15:guide>
        <p15:guide id="5" orient="horz">
          <p15:clr>
            <a:srgbClr val="FBAE40"/>
          </p15:clr>
        </p15:guide>
        <p15:guide id="6" orient="horz" pos="86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240D95B-82B7-48D4-BDE8-BF9BE55C74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87569" y="-135467"/>
            <a:ext cx="24663205" cy="1406248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85A4BFF-C65E-4A3E-8273-CCDEA7D49D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27552" y="-4538429"/>
            <a:ext cx="24711552" cy="1868115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478216D-5180-441D-A797-C1B1232A246E}"/>
              </a:ext>
            </a:extLst>
          </p:cNvPr>
          <p:cNvSpPr txBox="1">
            <a:spLocks/>
          </p:cNvSpPr>
          <p:nvPr userDrawn="1"/>
        </p:nvSpPr>
        <p:spPr>
          <a:xfrm>
            <a:off x="22811243" y="12827841"/>
            <a:ext cx="749300" cy="182563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6DF24603-9A1B-F342-92E0-89DE32840F75}" type="slidenum">
              <a:rPr lang="en-US" sz="2400" smtClean="0">
                <a:solidFill>
                  <a:srgbClr val="80858E"/>
                </a:solidFill>
                <a:latin typeface="+mj-lt"/>
                <a:ea typeface="Arial" charset="0"/>
                <a:cs typeface="Arial" charset="0"/>
              </a:rPr>
              <a:pPr algn="l"/>
              <a:t>‹#›</a:t>
            </a:fld>
            <a:endParaRPr lang="en-US" sz="2400" dirty="0">
              <a:solidFill>
                <a:srgbClr val="80858E"/>
              </a:solidFill>
              <a:latin typeface="+mj-lt"/>
              <a:ea typeface="Arial" charset="0"/>
              <a:cs typeface="Arial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E7D5402-AA6F-4404-81B1-4A8D97F6D4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alphaModFix amt="6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30478" y="-405541"/>
            <a:ext cx="25556227" cy="14602628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44960A7-2C50-427C-BB0D-956A69AE3541}"/>
              </a:ext>
            </a:extLst>
          </p:cNvPr>
          <p:cNvSpPr/>
          <p:nvPr userDrawn="1"/>
        </p:nvSpPr>
        <p:spPr>
          <a:xfrm>
            <a:off x="-3657600" y="-1623404"/>
            <a:ext cx="3627120" cy="16893884"/>
          </a:xfrm>
          <a:prstGeom prst="rect">
            <a:avLst/>
          </a:prstGeom>
          <a:solidFill>
            <a:srgbClr val="E6E6E6"/>
          </a:solidFill>
        </p:spPr>
        <p:txBody>
          <a:bodyPr vert="horz" lIns="0" tIns="0" rIns="0" bIns="0" rtlCol="0" anchor="t">
            <a:noAutofit/>
          </a:bodyPr>
          <a:lstStyle/>
          <a:p>
            <a:pPr algn="l">
              <a:lnSpc>
                <a:spcPts val="2800"/>
              </a:lnSpc>
            </a:pPr>
            <a:endParaRPr lang="ru-RU" sz="20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D95665-1AA9-4C2A-AD40-2CFBC679578E}"/>
              </a:ext>
            </a:extLst>
          </p:cNvPr>
          <p:cNvSpPr/>
          <p:nvPr userDrawn="1"/>
        </p:nvSpPr>
        <p:spPr>
          <a:xfrm>
            <a:off x="-2255520" y="-2712720"/>
            <a:ext cx="30053280" cy="2682240"/>
          </a:xfrm>
          <a:prstGeom prst="rect">
            <a:avLst/>
          </a:prstGeom>
          <a:solidFill>
            <a:srgbClr val="E6E6E6"/>
          </a:solidFill>
        </p:spPr>
        <p:txBody>
          <a:bodyPr vert="horz" lIns="0" tIns="0" rIns="0" bIns="0" rtlCol="0" anchor="t">
            <a:noAutofit/>
          </a:bodyPr>
          <a:lstStyle/>
          <a:p>
            <a:pPr algn="l">
              <a:lnSpc>
                <a:spcPts val="2800"/>
              </a:lnSpc>
            </a:pPr>
            <a:endParaRPr lang="ru-RU" sz="20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EFEBBFD-7D13-43A2-90CE-0DD547054793}"/>
              </a:ext>
            </a:extLst>
          </p:cNvPr>
          <p:cNvSpPr/>
          <p:nvPr userDrawn="1"/>
        </p:nvSpPr>
        <p:spPr>
          <a:xfrm>
            <a:off x="-2255520" y="13774614"/>
            <a:ext cx="30053280" cy="2682240"/>
          </a:xfrm>
          <a:prstGeom prst="rect">
            <a:avLst/>
          </a:prstGeom>
          <a:solidFill>
            <a:srgbClr val="E6E6E6"/>
          </a:solidFill>
        </p:spPr>
        <p:txBody>
          <a:bodyPr vert="horz" lIns="0" tIns="0" rIns="0" bIns="0" rtlCol="0" anchor="t">
            <a:noAutofit/>
          </a:bodyPr>
          <a:lstStyle/>
          <a:p>
            <a:pPr algn="l">
              <a:lnSpc>
                <a:spcPts val="2800"/>
              </a:lnSpc>
            </a:pPr>
            <a:endParaRPr lang="ru-RU" sz="20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B34F7C5-1E40-45E4-9CEB-400F74226C2A}"/>
              </a:ext>
            </a:extLst>
          </p:cNvPr>
          <p:cNvSpPr/>
          <p:nvPr userDrawn="1"/>
        </p:nvSpPr>
        <p:spPr>
          <a:xfrm>
            <a:off x="24445156" y="-1623404"/>
            <a:ext cx="3627120" cy="16893884"/>
          </a:xfrm>
          <a:prstGeom prst="rect">
            <a:avLst/>
          </a:prstGeom>
          <a:solidFill>
            <a:srgbClr val="E6E6E6"/>
          </a:solidFill>
        </p:spPr>
        <p:txBody>
          <a:bodyPr vert="horz" lIns="0" tIns="0" rIns="0" bIns="0" rtlCol="0" anchor="t">
            <a:noAutofit/>
          </a:bodyPr>
          <a:lstStyle/>
          <a:p>
            <a:pPr algn="l">
              <a:lnSpc>
                <a:spcPts val="2800"/>
              </a:lnSpc>
            </a:pPr>
            <a:endParaRPr lang="ru-RU" sz="20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C335A7A-D799-4963-B305-6145A4D64C3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9184112" y="928800"/>
            <a:ext cx="4110943" cy="103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88460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5360">
          <p15:clr>
            <a:srgbClr val="FBAE40"/>
          </p15:clr>
        </p15:guide>
        <p15:guide id="5" orient="horz">
          <p15:clr>
            <a:srgbClr val="FBAE40"/>
          </p15:clr>
        </p15:guide>
        <p15:guide id="6" orient="horz" pos="86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9554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4" r:id="rId2"/>
    <p:sldLayoutId id="2147484359" r:id="rId3"/>
    <p:sldLayoutId id="2147484357" r:id="rId4"/>
    <p:sldLayoutId id="2147484358" r:id="rId5"/>
  </p:sldLayoutIdLst>
  <p:hf sldNum="0" hdr="0" ftr="0" dt="0"/>
  <p:txStyles>
    <p:titleStyle>
      <a:lvl1pPr algn="l" defTabSz="1827206" rtl="0" eaLnBrk="1" latinLnBrk="0" hangingPunct="1">
        <a:lnSpc>
          <a:spcPct val="90000"/>
        </a:lnSpc>
        <a:spcBef>
          <a:spcPct val="0"/>
        </a:spcBef>
        <a:buNone/>
        <a:defRPr sz="87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804" indent="-456804" algn="l" defTabSz="1827206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594" kern="1200">
          <a:solidFill>
            <a:schemeClr val="tx1"/>
          </a:solidFill>
          <a:latin typeface="+mn-lt"/>
          <a:ea typeface="+mn-ea"/>
          <a:cs typeface="+mn-cs"/>
        </a:defRPr>
      </a:lvl1pPr>
      <a:lvl2pPr marL="1370406" indent="-456804" algn="l" defTabSz="182720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796" kern="1200">
          <a:solidFill>
            <a:schemeClr val="tx1"/>
          </a:solidFill>
          <a:latin typeface="+mn-lt"/>
          <a:ea typeface="+mn-ea"/>
          <a:cs typeface="+mn-cs"/>
        </a:defRPr>
      </a:lvl2pPr>
      <a:lvl3pPr marL="2284008" indent="-456804" algn="l" defTabSz="182720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996" kern="1200">
          <a:solidFill>
            <a:schemeClr val="tx1"/>
          </a:solidFill>
          <a:latin typeface="+mn-lt"/>
          <a:ea typeface="+mn-ea"/>
          <a:cs typeface="+mn-cs"/>
        </a:defRPr>
      </a:lvl3pPr>
      <a:lvl4pPr marL="3197610" indent="-456804" algn="l" defTabSz="182720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8" kern="1200">
          <a:solidFill>
            <a:schemeClr val="tx1"/>
          </a:solidFill>
          <a:latin typeface="+mn-lt"/>
          <a:ea typeface="+mn-ea"/>
          <a:cs typeface="+mn-cs"/>
        </a:defRPr>
      </a:lvl4pPr>
      <a:lvl5pPr marL="4111214" indent="-456804" algn="l" defTabSz="182720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8" kern="1200">
          <a:solidFill>
            <a:schemeClr val="tx1"/>
          </a:solidFill>
          <a:latin typeface="+mn-lt"/>
          <a:ea typeface="+mn-ea"/>
          <a:cs typeface="+mn-cs"/>
        </a:defRPr>
      </a:lvl5pPr>
      <a:lvl6pPr marL="5024816" indent="-456804" algn="l" defTabSz="182720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8" kern="1200">
          <a:solidFill>
            <a:schemeClr val="tx1"/>
          </a:solidFill>
          <a:latin typeface="+mn-lt"/>
          <a:ea typeface="+mn-ea"/>
          <a:cs typeface="+mn-cs"/>
        </a:defRPr>
      </a:lvl6pPr>
      <a:lvl7pPr marL="5938418" indent="-456804" algn="l" defTabSz="182720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8" kern="1200">
          <a:solidFill>
            <a:schemeClr val="tx1"/>
          </a:solidFill>
          <a:latin typeface="+mn-lt"/>
          <a:ea typeface="+mn-ea"/>
          <a:cs typeface="+mn-cs"/>
        </a:defRPr>
      </a:lvl7pPr>
      <a:lvl8pPr marL="6852022" indent="-456804" algn="l" defTabSz="182720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8" kern="1200">
          <a:solidFill>
            <a:schemeClr val="tx1"/>
          </a:solidFill>
          <a:latin typeface="+mn-lt"/>
          <a:ea typeface="+mn-ea"/>
          <a:cs typeface="+mn-cs"/>
        </a:defRPr>
      </a:lvl8pPr>
      <a:lvl9pPr marL="7765624" indent="-456804" algn="l" defTabSz="182720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720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913602" algn="l" defTabSz="1827206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2pPr>
      <a:lvl3pPr marL="1827206" algn="l" defTabSz="1827206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3pPr>
      <a:lvl4pPr marL="2740808" algn="l" defTabSz="1827206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4pPr>
      <a:lvl5pPr marL="3654410" algn="l" defTabSz="1827206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5pPr>
      <a:lvl6pPr marL="4568016" algn="l" defTabSz="1827206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6pPr>
      <a:lvl7pPr marL="5481620" algn="l" defTabSz="1827206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7pPr>
      <a:lvl8pPr marL="6395222" algn="l" defTabSz="1827206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8pPr>
      <a:lvl9pPr marL="7308824" algn="l" defTabSz="1827206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15360">
          <p15:clr>
            <a:srgbClr val="F26B43"/>
          </p15:clr>
        </p15:guide>
        <p15:guide id="3" pos="989">
          <p15:clr>
            <a:srgbClr val="F26B43"/>
          </p15:clr>
        </p15:guide>
        <p15:guide id="4" pos="1897">
          <p15:clr>
            <a:srgbClr val="A4A3A4"/>
          </p15:clr>
        </p15:guide>
        <p15:guide id="5" pos="2123">
          <p15:clr>
            <a:srgbClr val="A4A3A4"/>
          </p15:clr>
        </p15:guide>
        <p15:guide id="6" pos="14371">
          <p15:clr>
            <a:srgbClr val="F26B43"/>
          </p15:clr>
        </p15:guide>
        <p15:guide id="7" orient="horz">
          <p15:clr>
            <a:srgbClr val="F26B43"/>
          </p15:clr>
        </p15:guide>
        <p15:guide id="8" orient="horz" pos="8640">
          <p15:clr>
            <a:srgbClr val="F26B43"/>
          </p15:clr>
        </p15:guide>
        <p15:guide id="9" orient="horz" pos="578">
          <p15:clr>
            <a:srgbClr val="F26B43"/>
          </p15:clr>
        </p15:guide>
        <p15:guide id="11" orient="horz" pos="4433">
          <p15:clr>
            <a:srgbClr val="F26B43"/>
          </p15:clr>
        </p15:guide>
        <p15:guide id="12" orient="horz" pos="8062">
          <p15:clr>
            <a:srgbClr val="F26B43"/>
          </p15:clr>
        </p15:guide>
        <p15:guide id="13" pos="2350">
          <p15:clr>
            <a:srgbClr val="A4A3A4"/>
          </p15:clr>
        </p15:guide>
        <p15:guide id="14" pos="2577">
          <p15:clr>
            <a:srgbClr val="A4A3A4"/>
          </p15:clr>
        </p15:guide>
        <p15:guide id="15" pos="2804">
          <p15:clr>
            <a:srgbClr val="F26B43"/>
          </p15:clr>
        </p15:guide>
        <p15:guide id="17" pos="3303">
          <p15:clr>
            <a:srgbClr val="F26B43"/>
          </p15:clr>
        </p15:guide>
        <p15:guide id="18" pos="3530">
          <p15:clr>
            <a:srgbClr val="A4A3A4"/>
          </p15:clr>
        </p15:guide>
        <p15:guide id="20" pos="3983">
          <p15:clr>
            <a:srgbClr val="A4A3A4"/>
          </p15:clr>
        </p15:guide>
        <p15:guide id="21" pos="3756">
          <p15:clr>
            <a:srgbClr val="A4A3A4"/>
          </p15:clr>
        </p15:guide>
        <p15:guide id="22" pos="4210">
          <p15:clr>
            <a:srgbClr val="A4A3A4"/>
          </p15:clr>
        </p15:guide>
        <p15:guide id="23" pos="4437">
          <p15:clr>
            <a:srgbClr val="A4A3A4"/>
          </p15:clr>
        </p15:guide>
        <p15:guide id="24" pos="4664">
          <p15:clr>
            <a:srgbClr val="A4A3A4"/>
          </p15:clr>
        </p15:guide>
        <p15:guide id="25" pos="4890">
          <p15:clr>
            <a:srgbClr val="A4A3A4"/>
          </p15:clr>
        </p15:guide>
        <p15:guide id="29" pos="5616">
          <p15:clr>
            <a:srgbClr val="F26B43"/>
          </p15:clr>
        </p15:guide>
        <p15:guide id="30" pos="5843">
          <p15:clr>
            <a:srgbClr val="A4A3A4"/>
          </p15:clr>
        </p15:guide>
        <p15:guide id="31" pos="6070">
          <p15:clr>
            <a:srgbClr val="A4A3A4"/>
          </p15:clr>
        </p15:guide>
        <p15:guide id="32" pos="6297">
          <p15:clr>
            <a:srgbClr val="A4A3A4"/>
          </p15:clr>
        </p15:guide>
        <p15:guide id="33" pos="6523">
          <p15:clr>
            <a:srgbClr val="A4A3A4"/>
          </p15:clr>
        </p15:guide>
        <p15:guide id="34" pos="6750">
          <p15:clr>
            <a:srgbClr val="A4A3A4"/>
          </p15:clr>
        </p15:guide>
        <p15:guide id="35" pos="6977">
          <p15:clr>
            <a:srgbClr val="A4A3A4"/>
          </p15:clr>
        </p15:guide>
        <p15:guide id="36" pos="7204">
          <p15:clr>
            <a:srgbClr val="A4A3A4"/>
          </p15:clr>
        </p15:guide>
        <p15:guide id="41" pos="8383">
          <p15:clr>
            <a:srgbClr val="A4A3A4"/>
          </p15:clr>
        </p15:guide>
        <p15:guide id="42" pos="8156">
          <p15:clr>
            <a:srgbClr val="A4A3A4"/>
          </p15:clr>
        </p15:guide>
        <p15:guide id="44" pos="14144">
          <p15:clr>
            <a:srgbClr val="A4A3A4"/>
          </p15:clr>
        </p15:guide>
        <p15:guide id="45" pos="13917">
          <p15:clr>
            <a:srgbClr val="A4A3A4"/>
          </p15:clr>
        </p15:guide>
        <p15:guide id="46" pos="13690">
          <p15:clr>
            <a:srgbClr val="A4A3A4"/>
          </p15:clr>
        </p15:guide>
        <p15:guide id="47" pos="13463">
          <p15:clr>
            <a:srgbClr val="A4A3A4"/>
          </p15:clr>
        </p15:guide>
        <p15:guide id="48" pos="13237">
          <p15:clr>
            <a:srgbClr val="A4A3A4"/>
          </p15:clr>
        </p15:guide>
        <p15:guide id="49" pos="13010">
          <p15:clr>
            <a:srgbClr val="A4A3A4"/>
          </p15:clr>
        </p15:guide>
        <p15:guide id="50" pos="12783">
          <p15:clr>
            <a:srgbClr val="A4A3A4"/>
          </p15:clr>
        </p15:guide>
        <p15:guide id="51" pos="12556">
          <p15:clr>
            <a:srgbClr val="F26B43"/>
          </p15:clr>
        </p15:guide>
        <p15:guide id="53" pos="11604">
          <p15:clr>
            <a:srgbClr val="A4A3A4"/>
          </p15:clr>
        </p15:guide>
        <p15:guide id="55" pos="11377">
          <p15:clr>
            <a:srgbClr val="A4A3A4"/>
          </p15:clr>
        </p15:guide>
        <p15:guide id="56" pos="11150">
          <p15:clr>
            <a:srgbClr val="A4A3A4"/>
          </p15:clr>
        </p15:guide>
        <p15:guide id="57" pos="10923">
          <p15:clr>
            <a:srgbClr val="A4A3A4"/>
          </p15:clr>
        </p15:guide>
        <p15:guide id="58" pos="10696">
          <p15:clr>
            <a:srgbClr val="A4A3A4"/>
          </p15:clr>
        </p15:guide>
        <p15:guide id="59" pos="10470">
          <p15:clr>
            <a:srgbClr val="A4A3A4"/>
          </p15:clr>
        </p15:guide>
        <p15:guide id="60" pos="10243">
          <p15:clr>
            <a:srgbClr val="F26B43"/>
          </p15:clr>
        </p15:guide>
        <p15:guide id="65" pos="9290">
          <p15:clr>
            <a:srgbClr val="A4A3A4"/>
          </p15:clr>
        </p15:guide>
        <p15:guide id="66" pos="9517">
          <p15:clr>
            <a:srgbClr val="A4A3A4"/>
          </p15:clr>
        </p15:guide>
        <p15:guide id="67" pos="9063">
          <p15:clr>
            <a:srgbClr val="A4A3A4"/>
          </p15:clr>
        </p15:guide>
        <p15:guide id="68" pos="8837">
          <p15:clr>
            <a:srgbClr val="A4A3A4"/>
          </p15:clr>
        </p15:guide>
        <p15:guide id="69" pos="8610">
          <p15:clr>
            <a:srgbClr val="A4A3A4"/>
          </p15:clr>
        </p15:guide>
        <p15:guide id="70" orient="horz" pos="805">
          <p15:clr>
            <a:srgbClr val="A4A3A4"/>
          </p15:clr>
        </p15:guide>
        <p15:guide id="71" orient="horz" pos="1031">
          <p15:clr>
            <a:srgbClr val="A4A3A4"/>
          </p15:clr>
        </p15:guide>
        <p15:guide id="72" orient="horz" pos="1258">
          <p15:clr>
            <a:srgbClr val="A4A3A4"/>
          </p15:clr>
        </p15:guide>
        <p15:guide id="73" orient="horz" pos="1485">
          <p15:clr>
            <a:srgbClr val="A4A3A4"/>
          </p15:clr>
        </p15:guide>
        <p15:guide id="74" orient="horz" pos="1712">
          <p15:clr>
            <a:srgbClr val="A4A3A4"/>
          </p15:clr>
        </p15:guide>
        <p15:guide id="75" orient="horz" pos="1939">
          <p15:clr>
            <a:srgbClr val="A4A3A4"/>
          </p15:clr>
        </p15:guide>
        <p15:guide id="76" orient="horz" pos="2165">
          <p15:clr>
            <a:srgbClr val="A4A3A4"/>
          </p15:clr>
        </p15:guide>
        <p15:guide id="77" orient="horz" pos="2392">
          <p15:clr>
            <a:srgbClr val="A4A3A4"/>
          </p15:clr>
        </p15:guide>
        <p15:guide id="78" orient="horz" pos="2619">
          <p15:clr>
            <a:srgbClr val="A4A3A4"/>
          </p15:clr>
        </p15:guide>
        <p15:guide id="79" orient="horz" pos="2846">
          <p15:clr>
            <a:srgbClr val="A4A3A4"/>
          </p15:clr>
        </p15:guide>
        <p15:guide id="80" orient="horz" pos="3073">
          <p15:clr>
            <a:srgbClr val="A4A3A4"/>
          </p15:clr>
        </p15:guide>
        <p15:guide id="81" orient="horz" pos="3299">
          <p15:clr>
            <a:srgbClr val="A4A3A4"/>
          </p15:clr>
        </p15:guide>
        <p15:guide id="82" orient="horz" pos="3526">
          <p15:clr>
            <a:srgbClr val="A4A3A4"/>
          </p15:clr>
        </p15:guide>
        <p15:guide id="83" orient="horz" pos="3753">
          <p15:clr>
            <a:srgbClr val="A4A3A4"/>
          </p15:clr>
        </p15:guide>
        <p15:guide id="84" orient="horz" pos="3980">
          <p15:clr>
            <a:srgbClr val="A4A3A4"/>
          </p15:clr>
        </p15:guide>
        <p15:guide id="85" orient="horz" pos="4660">
          <p15:clr>
            <a:srgbClr val="A4A3A4"/>
          </p15:clr>
        </p15:guide>
        <p15:guide id="86" orient="horz" pos="4207">
          <p15:clr>
            <a:srgbClr val="F26B43"/>
          </p15:clr>
        </p15:guide>
        <p15:guide id="87" orient="horz" pos="5114">
          <p15:clr>
            <a:srgbClr val="A4A3A4"/>
          </p15:clr>
        </p15:guide>
        <p15:guide id="88" orient="horz" pos="4887">
          <p15:clr>
            <a:srgbClr val="A4A3A4"/>
          </p15:clr>
        </p15:guide>
        <p15:guide id="89" orient="horz" pos="5341">
          <p15:clr>
            <a:srgbClr val="A4A3A4"/>
          </p15:clr>
        </p15:guide>
        <p15:guide id="90" orient="horz" pos="5567">
          <p15:clr>
            <a:srgbClr val="A4A3A4"/>
          </p15:clr>
        </p15:guide>
        <p15:guide id="91" orient="horz" pos="5794">
          <p15:clr>
            <a:srgbClr val="A4A3A4"/>
          </p15:clr>
        </p15:guide>
        <p15:guide id="92" orient="horz" pos="6021">
          <p15:clr>
            <a:srgbClr val="A4A3A4"/>
          </p15:clr>
        </p15:guide>
        <p15:guide id="93" orient="horz" pos="6248">
          <p15:clr>
            <a:srgbClr val="A4A3A4"/>
          </p15:clr>
        </p15:guide>
        <p15:guide id="94" orient="horz" pos="6475">
          <p15:clr>
            <a:srgbClr val="A4A3A4"/>
          </p15:clr>
        </p15:guide>
        <p15:guide id="95" orient="horz" pos="6701">
          <p15:clr>
            <a:srgbClr val="A4A3A4"/>
          </p15:clr>
        </p15:guide>
        <p15:guide id="96" orient="horz" pos="7155">
          <p15:clr>
            <a:srgbClr val="A4A3A4"/>
          </p15:clr>
        </p15:guide>
        <p15:guide id="97" orient="horz" pos="6928">
          <p15:clr>
            <a:srgbClr val="A4A3A4"/>
          </p15:clr>
        </p15:guide>
        <p15:guide id="98" orient="horz" pos="7382">
          <p15:clr>
            <a:srgbClr val="A4A3A4"/>
          </p15:clr>
        </p15:guide>
        <p15:guide id="99" orient="horz" pos="7609">
          <p15:clr>
            <a:srgbClr val="A4A3A4"/>
          </p15:clr>
        </p15:guide>
        <p15:guide id="100" orient="horz" pos="7835">
          <p15:clr>
            <a:srgbClr val="A4A3A4"/>
          </p15:clr>
        </p15:guide>
        <p15:guide id="102" pos="1670">
          <p15:clr>
            <a:srgbClr val="A4A3A4"/>
          </p15:clr>
        </p15:guide>
        <p15:guide id="103" pos="1443">
          <p15:clr>
            <a:srgbClr val="A4A3A4"/>
          </p15:clr>
        </p15:guide>
        <p15:guide id="104" pos="1216">
          <p15:clr>
            <a:srgbClr val="A4A3A4"/>
          </p15:clr>
        </p15:guide>
        <p15:guide id="105" pos="12057">
          <p15:clr>
            <a:srgbClr val="F26B43"/>
          </p15:clr>
        </p15:guide>
        <p15:guide id="106" pos="11830">
          <p15:clr>
            <a:srgbClr val="A4A3A4"/>
          </p15:clr>
        </p15:guide>
        <p15:guide id="107" pos="9744">
          <p15:clr>
            <a:srgbClr val="F26B43"/>
          </p15:clr>
        </p15:guide>
        <p15:guide id="108" pos="7431">
          <p15:clr>
            <a:srgbClr val="F26B43"/>
          </p15:clr>
        </p15:guide>
        <p15:guide id="109" pos="7929">
          <p15:clr>
            <a:srgbClr val="F26B43"/>
          </p15:clr>
        </p15:guide>
        <p15:guide id="110" pos="511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rusatom-utilities.ru" TargetMode="External"/><Relationship Id="rId2" Type="http://schemas.openxmlformats.org/officeDocument/2006/relationships/hyperlink" Target="http://www.rusatom-utilities.ru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6875BC4-3284-4867-973C-BDE8A1E255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05598" y="1063823"/>
            <a:ext cx="20165681" cy="2682961"/>
          </a:xfrm>
        </p:spPr>
        <p:txBody>
          <a:bodyPr/>
          <a:lstStyle/>
          <a:p>
            <a:pPr>
              <a:lnSpc>
                <a:spcPts val="7000"/>
              </a:lnSpc>
            </a:pPr>
            <a:r>
              <a:rPr lang="ru-RU" sz="6600" dirty="0">
                <a:latin typeface="+mn-lt"/>
              </a:rPr>
              <a:t>Отраслевой стандарт управления </a:t>
            </a:r>
          </a:p>
          <a:p>
            <a:pPr>
              <a:lnSpc>
                <a:spcPts val="7000"/>
              </a:lnSpc>
            </a:pPr>
            <a:r>
              <a:rPr lang="ru-RU" sz="6600" dirty="0">
                <a:latin typeface="+mn-lt"/>
              </a:rPr>
              <a:t>инженерной инфраструктурой </a:t>
            </a:r>
          </a:p>
          <a:p>
            <a:pPr>
              <a:lnSpc>
                <a:spcPts val="7000"/>
              </a:lnSpc>
            </a:pPr>
            <a:r>
              <a:rPr lang="ru-RU" sz="6600" dirty="0">
                <a:latin typeface="+mn-lt"/>
              </a:rPr>
              <a:t>зданий и территории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42A5E-ED9F-465F-B8B4-14D34EF24B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90360" y="7290519"/>
            <a:ext cx="4879545" cy="41824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A98B78A-6461-414F-8515-7DEACF8628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905" y="2603448"/>
            <a:ext cx="18307883" cy="10298185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482D1386-C1B3-7724-D6B2-EAC4591C6A2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66559" y="11704587"/>
            <a:ext cx="3405491" cy="418247"/>
          </a:xfrm>
        </p:spPr>
        <p:txBody>
          <a:bodyPr/>
          <a:lstStyle/>
          <a:p>
            <a:r>
              <a:rPr lang="ru-RU" dirty="0"/>
              <a:t>2024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009" y="5105400"/>
            <a:ext cx="8955637" cy="191564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C335A7A-D799-4963-B305-6145A4D64C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65349" y="1238400"/>
            <a:ext cx="4168238" cy="104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259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DAD1A2-5534-8C01-EB69-704B82B702F0}"/>
              </a:ext>
            </a:extLst>
          </p:cNvPr>
          <p:cNvSpPr txBox="1"/>
          <p:nvPr/>
        </p:nvSpPr>
        <p:spPr>
          <a:xfrm>
            <a:off x="1435259" y="4631361"/>
            <a:ext cx="19595941" cy="1528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19238" rtl="0" eaLnBrk="1" fontAlgn="auto" latinLnBrk="0" hangingPunct="1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Golos Text" panose="020B0503020202020204" pitchFamily="34" charset="-52"/>
                <a:ea typeface="+mn-ea"/>
                <a:cs typeface="+mn-cs"/>
              </a:rPr>
              <a:t>Подробное описание ПО «Инфраструктурная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Golos Text" panose="020B0503020202020204" pitchFamily="34" charset="-52"/>
                <a:ea typeface="+mn-ea"/>
                <a:cs typeface="+mn-cs"/>
              </a:rPr>
              <a:t>IoT 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Golos Text" panose="020B0503020202020204" pitchFamily="34" charset="-52"/>
                <a:ea typeface="+mn-ea"/>
                <a:cs typeface="+mn-cs"/>
              </a:rPr>
              <a:t>платформа» на сайте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Golos Text" panose="020B0503020202020204" pitchFamily="34" charset="-52"/>
                <a:ea typeface="+mn-ea"/>
                <a:cs typeface="+mn-cs"/>
                <a:hlinkClick r:id="rId2"/>
              </a:rPr>
              <a:t>www.rusatom-utilities.ru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Golos Text" panose="020B0503020202020204" pitchFamily="34" charset="-52"/>
                <a:ea typeface="+mn-ea"/>
                <a:cs typeface="+mn-cs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6C2971-CA3C-8ECF-07B2-977F9EB74B04}"/>
              </a:ext>
            </a:extLst>
          </p:cNvPr>
          <p:cNvSpPr txBox="1"/>
          <p:nvPr/>
        </p:nvSpPr>
        <p:spPr>
          <a:xfrm>
            <a:off x="1435259" y="8184186"/>
            <a:ext cx="19595941" cy="2964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19238" rtl="0" eaLnBrk="1" fontAlgn="auto" latinLnBrk="0" hangingPunct="1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Golos Text" panose="020B0503020202020204" pitchFamily="34" charset="-52"/>
                <a:ea typeface="+mn-ea"/>
                <a:cs typeface="+mn-cs"/>
              </a:rPr>
              <a:t>Контактная информация:</a:t>
            </a:r>
          </a:p>
          <a:p>
            <a:pPr marL="0" marR="0" lvl="0" indent="0" algn="l" defTabSz="1819238" rtl="0" eaLnBrk="1" fontAlgn="auto" latinLnBrk="0" hangingPunct="1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Golos Text" panose="020B0503020202020204" pitchFamily="34" charset="-52"/>
                <a:ea typeface="+mn-ea"/>
                <a:cs typeface="+mn-cs"/>
              </a:rPr>
              <a:t>АО «Росатом Инфраструктурные решения»</a:t>
            </a:r>
          </a:p>
          <a:p>
            <a:pPr marL="0" marR="0" lvl="0" indent="0" algn="l" defTabSz="1819238" rtl="0" eaLnBrk="1" fontAlgn="auto" latinLnBrk="0" hangingPunct="1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Golos Text" panose="020B0503020202020204" pitchFamily="34" charset="-52"/>
                <a:ea typeface="+mn-ea"/>
                <a:cs typeface="+mn-cs"/>
              </a:rPr>
              <a:t>Email: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Golos Text" panose="020B0503020202020204" pitchFamily="34" charset="-52"/>
                <a:ea typeface="+mn-ea"/>
                <a:cs typeface="+mn-cs"/>
                <a:hlinkClick r:id="rId3"/>
              </a:rPr>
              <a:t>info@rusatom-utilities.ru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Golos Text" panose="020B0503020202020204" pitchFamily="34" charset="-52"/>
                <a:ea typeface="+mn-ea"/>
                <a:cs typeface="+mn-cs"/>
              </a:rPr>
              <a:t> </a:t>
            </a:r>
          </a:p>
          <a:p>
            <a:pPr marL="0" marR="0" lvl="0" indent="0" algn="l" defTabSz="1819238" rtl="0" eaLnBrk="1" fontAlgn="auto" latinLnBrk="0" hangingPunct="1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Golos Text" panose="020B0503020202020204" pitchFamily="34" charset="-52"/>
                <a:ea typeface="+mn-ea"/>
                <a:cs typeface="+mn-cs"/>
              </a:rPr>
              <a:t>телефон +7 (495) 357 0014 </a:t>
            </a:r>
          </a:p>
        </p:txBody>
      </p:sp>
    </p:spTree>
    <p:extLst>
      <p:ext uri="{BB962C8B-B14F-4D97-AF65-F5344CB8AC3E}">
        <p14:creationId xmlns:p14="http://schemas.microsoft.com/office/powerpoint/2010/main" val="1968878856"/>
      </p:ext>
    </p:extLst>
  </p:cSld>
  <p:clrMapOvr>
    <a:masterClrMapping/>
  </p:clrMapOvr>
</p:sld>
</file>

<file path=ppt/theme/theme1.xml><?xml version="1.0" encoding="utf-8"?>
<a:theme xmlns:a="http://schemas.openxmlformats.org/drawingml/2006/main" name="Светлая тема">
  <a:themeElements>
    <a:clrScheme name="Фирменный стиль РИР">
      <a:dk1>
        <a:srgbClr val="1D222A"/>
      </a:dk1>
      <a:lt1>
        <a:srgbClr val="FFFFFF"/>
      </a:lt1>
      <a:dk2>
        <a:srgbClr val="525760"/>
      </a:dk2>
      <a:lt2>
        <a:srgbClr val="4480F3"/>
      </a:lt2>
      <a:accent1>
        <a:srgbClr val="E35454"/>
      </a:accent1>
      <a:accent2>
        <a:srgbClr val="5FAD05"/>
      </a:accent2>
      <a:accent3>
        <a:srgbClr val="E78018"/>
      </a:accent3>
      <a:accent4>
        <a:srgbClr val="D1AE00"/>
      </a:accent4>
      <a:accent5>
        <a:srgbClr val="9867F9"/>
      </a:accent5>
      <a:accent6>
        <a:srgbClr val="CF54B6"/>
      </a:accent6>
      <a:hlink>
        <a:srgbClr val="4480F3"/>
      </a:hlink>
      <a:folHlink>
        <a:srgbClr val="164CC0"/>
      </a:folHlink>
    </a:clrScheme>
    <a:fontScheme name="Golos_темная">
      <a:majorFont>
        <a:latin typeface="Golos Text"/>
        <a:ea typeface=""/>
        <a:cs typeface=""/>
      </a:majorFont>
      <a:minorFont>
        <a:latin typeface="Golos Tex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1F2F3">
            <a:alpha val="78039"/>
          </a:srgbClr>
        </a:solidFill>
      </a:spPr>
      <a:bodyPr vert="horz" lIns="0" tIns="0" rIns="0" bIns="0" rtlCol="0" anchor="t">
        <a:noAutofit/>
      </a:bodyPr>
      <a:lstStyle>
        <a:defPPr algn="l">
          <a:lnSpc>
            <a:spcPts val="2800"/>
          </a:lnSpc>
          <a:defRPr sz="2000" dirty="0"/>
        </a:defPPr>
      </a:lstStyle>
    </a:spDef>
    <a:txDef>
      <a:spPr/>
      <a:bodyPr wrap="square" rtlCol="0">
        <a:spAutoFit/>
      </a:bodyPr>
      <a:lstStyle>
        <a:defPPr marL="0" indent="0" algn="l">
          <a:lnSpc>
            <a:spcPts val="2800"/>
          </a:lnSpc>
          <a:spcBef>
            <a:spcPts val="0"/>
          </a:spcBef>
          <a:buFont typeface="Arial" panose="020B0604020202020204" pitchFamily="34" charset="0"/>
          <a:buNone/>
          <a:defRPr sz="2000" dirty="0" err="1" smtClean="0">
            <a:solidFill>
              <a:srgbClr val="1D222A"/>
            </a:solidFill>
            <a:latin typeface="Golos Text" panose="020B0503020202020204" pitchFamily="34" charset="-5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Шаблон 20201225" id="{FF5220DB-3A56-C64F-A004-0029BBD9E479}" vid="{0D39AF87-2529-B740-901E-5232173AF55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UI/customUI14.xml><?xml version="1.0" encoding="utf-8"?>
<customUI xmlns="http://schemas.microsoft.com/office/2009/07/customui">
  <ribbon startFromScratch="false">
    <tabs>
      <tab id="customTab" label="Внедрённые стили">
        <group id="customGroup1" label="Стили текста: заголовки, тезис, текст">
          <button id="customButton2" label="Заголовок 56/56" size="large" onAction="Заголовок54_60"/>
          <button id="customButton3" label="Подзаголовок 40/44" size="large" onAction="Подзаголовок44_48"/>
          <button id="customButton4" label="Подзаголовок 32/36" size="large" onAction="Подзаголовок32_36"/>
          <button id="customButton5" label="Подзаголовок 24/28" size="large" onAction="Подзаголовок24_28"/>
          <button id="customButton6" label="Тезис 96/96" size="large" onAction="Тезис96_102"/>
          <button id="customButton7" label="Текст 32/40" size="large" onAction="Текст32_36"/>
          <button id="customButton8" label="Текст 24/32" size="large" onAction="Текст24_28"/>
          <button id="customButton9" label="Текст 20/28" size="large" onAction="Текст20_24"/>
          <button id="customButton10" label="Цифра и подпись" size="large" onAction="Цифра_подпись"/>
        </group>
        <group id="customGroup2" label="Стили текста: списки">
          <button id="customButton11" label="Список 32" size="large" onAction="Список32"/>
          <button id="customButton12" label="Список 24" size="large" onAction="Список24"/>
          <button id="customButton13" label="Список 20" size="large" onAction="Список20"/>
        </group>
        <group id="customGroup3" label="Стили текста: таблицы">
          <button id="customButton14" label="Таблица: показатели слева" size="large" onAction="Таблица_левый"/>
          <button id="customButton15" label="Таблица: показатели справа" size="large" onAction="Таблица_правый"/>
          <button id="customButton16" label="Таблица: много текста" size="large" onAction="Таблица_левый_текст"/>
        </group>
        <group id="customGroup4" label="Сжатие презентации">
          <button id="customButton17" label="Удаление мастер-слайдов" size="large" onAction="Удаление"/>
        </group>
      </tab>
    </tabs>
  </ribbon>
</customUI>
</file>

<file path=docProps/app.xml><?xml version="1.0" encoding="utf-8"?>
<Properties xmlns="http://schemas.openxmlformats.org/officeDocument/2006/extended-properties" xmlns:vt="http://schemas.openxmlformats.org/officeDocument/2006/docPropsVTypes">
  <Template>Шаблон 20201225</Template>
  <TotalTime>6123</TotalTime>
  <Words>49</Words>
  <Application>Microsoft Office PowerPoint</Application>
  <PresentationFormat>Произвольный</PresentationFormat>
  <Paragraphs>10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Golos Text</vt:lpstr>
      <vt:lpstr>Rosatom</vt:lpstr>
      <vt:lpstr>Arial</vt:lpstr>
      <vt:lpstr>Calibri</vt:lpstr>
      <vt:lpstr>Светлая тема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Стю Мишурова</dc:creator>
  <cp:lastModifiedBy>by01.user</cp:lastModifiedBy>
  <cp:revision>760</cp:revision>
  <cp:lastPrinted>2019-10-29T13:45:59Z</cp:lastPrinted>
  <dcterms:created xsi:type="dcterms:W3CDTF">2022-01-27T03:53:25Z</dcterms:created>
  <dcterms:modified xsi:type="dcterms:W3CDTF">2024-04-24T06:40:02Z</dcterms:modified>
</cp:coreProperties>
</file>